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0" r:id="rId4"/>
  </p:sldMasterIdLst>
  <p:notesMasterIdLst>
    <p:notesMasterId r:id="rId45"/>
  </p:notesMasterIdLst>
  <p:handoutMasterIdLst>
    <p:handoutMasterId r:id="rId46"/>
  </p:handoutMasterIdLst>
  <p:sldIdLst>
    <p:sldId id="256" r:id="rId5"/>
    <p:sldId id="257" r:id="rId6"/>
    <p:sldId id="880" r:id="rId7"/>
    <p:sldId id="370" r:id="rId8"/>
    <p:sldId id="381" r:id="rId9"/>
    <p:sldId id="373" r:id="rId10"/>
    <p:sldId id="258" r:id="rId11"/>
    <p:sldId id="885" r:id="rId12"/>
    <p:sldId id="386" r:id="rId13"/>
    <p:sldId id="886" r:id="rId14"/>
    <p:sldId id="890" r:id="rId15"/>
    <p:sldId id="371" r:id="rId16"/>
    <p:sldId id="881" r:id="rId17"/>
    <p:sldId id="869" r:id="rId18"/>
    <p:sldId id="389" r:id="rId19"/>
    <p:sldId id="887" r:id="rId20"/>
    <p:sldId id="393" r:id="rId21"/>
    <p:sldId id="383" r:id="rId22"/>
    <p:sldId id="870" r:id="rId23"/>
    <p:sldId id="891" r:id="rId24"/>
    <p:sldId id="372" r:id="rId25"/>
    <p:sldId id="882" r:id="rId26"/>
    <p:sldId id="369" r:id="rId27"/>
    <p:sldId id="888" r:id="rId28"/>
    <p:sldId id="861" r:id="rId29"/>
    <p:sldId id="376" r:id="rId30"/>
    <p:sldId id="379" r:id="rId31"/>
    <p:sldId id="862" r:id="rId32"/>
    <p:sldId id="889" r:id="rId33"/>
    <p:sldId id="879" r:id="rId34"/>
    <p:sldId id="396" r:id="rId35"/>
    <p:sldId id="892" r:id="rId36"/>
    <p:sldId id="874" r:id="rId37"/>
    <p:sldId id="883" r:id="rId38"/>
    <p:sldId id="875" r:id="rId39"/>
    <p:sldId id="878" r:id="rId40"/>
    <p:sldId id="876" r:id="rId41"/>
    <p:sldId id="877" r:id="rId42"/>
    <p:sldId id="893" r:id="rId43"/>
    <p:sldId id="894" r:id="rId44"/>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Verdana" panose="020B0604030504040204" pitchFamily="34" charset="0"/>
      <p:regular r:id="rId51"/>
      <p:bold r:id="rId52"/>
      <p:italic r:id="rId53"/>
      <p:boldItalic r:id="rId54"/>
    </p:embeddedFont>
    <p:embeddedFont>
      <p:font typeface="Open Sans" panose="020B0604020202020204" charset="0"/>
      <p:regular r:id="rId55"/>
      <p:bold r:id="rId56"/>
      <p:italic r:id="rId57"/>
      <p:boldItalic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 Taylor" initials="PT" lastIdx="1" clrIdx="0">
    <p:extLst>
      <p:ext uri="{19B8F6BF-5375-455C-9EA6-DF929625EA0E}">
        <p15:presenceInfo xmlns:p15="http://schemas.microsoft.com/office/powerpoint/2012/main" userId="Pam Taylor" providerId="None"/>
      </p:ext>
    </p:extLst>
  </p:cmAuthor>
  <p:cmAuthor id="2" name="Gail Sandler" initials="GS" lastIdx="4" clrIdx="1">
    <p:extLst>
      <p:ext uri="{19B8F6BF-5375-455C-9EA6-DF929625EA0E}">
        <p15:presenceInfo xmlns:p15="http://schemas.microsoft.com/office/powerpoint/2012/main" userId="2b7e9c3f3530f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44545F"/>
    <a:srgbClr val="B1B7BC"/>
    <a:srgbClr val="0A7DA0"/>
    <a:srgbClr val="007C9E"/>
    <a:srgbClr val="004D72"/>
    <a:srgbClr val="004D71"/>
    <a:srgbClr val="45545F"/>
    <a:srgbClr val="1B3764"/>
    <a:srgbClr val="0090B9"/>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988768-129C-479B-BDD4-328AD3FF64F9}" v="43" dt="2022-09-27T18:20:08.8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4" y="126"/>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60" Type="http://schemas.openxmlformats.org/officeDocument/2006/relationships/presProps" Target="presProp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Pengelly" userId="d269fecd-a8a2-4e5a-93ae-88bdaab21f51" providerId="ADAL" clId="{A5884C9B-02F1-4041-937F-A8034155BF8A}"/>
    <pc:docChg chg="modSld">
      <pc:chgData name="James Pengelly" userId="d269fecd-a8a2-4e5a-93ae-88bdaab21f51" providerId="ADAL" clId="{A5884C9B-02F1-4041-937F-A8034155BF8A}" dt="2020-11-09T09:56:31.445" v="12" actId="14100"/>
      <pc:docMkLst>
        <pc:docMk/>
      </pc:docMkLst>
      <pc:sldChg chg="addSp modSp mod">
        <pc:chgData name="James Pengelly" userId="d269fecd-a8a2-4e5a-93ae-88bdaab21f51" providerId="ADAL" clId="{A5884C9B-02F1-4041-937F-A8034155BF8A}" dt="2020-11-09T09:54:51.112" v="3" actId="1076"/>
        <pc:sldMkLst>
          <pc:docMk/>
          <pc:sldMk cId="2149687813" sldId="258"/>
        </pc:sldMkLst>
        <pc:spChg chg="add mod">
          <ac:chgData name="James Pengelly" userId="d269fecd-a8a2-4e5a-93ae-88bdaab21f51" providerId="ADAL" clId="{A5884C9B-02F1-4041-937F-A8034155BF8A}" dt="2020-11-09T09:54:51.112" v="3" actId="1076"/>
          <ac:spMkLst>
            <pc:docMk/>
            <pc:sldMk cId="2149687813" sldId="258"/>
            <ac:spMk id="4" creationId="{C1D95C65-4136-4031-97A4-E28B858958A6}"/>
          </ac:spMkLst>
        </pc:spChg>
      </pc:sldChg>
      <pc:sldChg chg="addSp modSp mod">
        <pc:chgData name="James Pengelly" userId="d269fecd-a8a2-4e5a-93ae-88bdaab21f51" providerId="ADAL" clId="{A5884C9B-02F1-4041-937F-A8034155BF8A}" dt="2020-11-09T09:56:31.445" v="12" actId="14100"/>
        <pc:sldMkLst>
          <pc:docMk/>
          <pc:sldMk cId="1741760773" sldId="369"/>
        </pc:sldMkLst>
        <pc:spChg chg="add mod">
          <ac:chgData name="James Pengelly" userId="d269fecd-a8a2-4e5a-93ae-88bdaab21f51" providerId="ADAL" clId="{A5884C9B-02F1-4041-937F-A8034155BF8A}" dt="2020-11-09T09:56:31.445" v="12" actId="14100"/>
          <ac:spMkLst>
            <pc:docMk/>
            <pc:sldMk cId="1741760773" sldId="369"/>
            <ac:spMk id="5" creationId="{E60FA220-FABD-4E91-81DE-C49EE1C7B876}"/>
          </ac:spMkLst>
        </pc:spChg>
      </pc:sldChg>
      <pc:sldChg chg="addSp modSp mod">
        <pc:chgData name="James Pengelly" userId="d269fecd-a8a2-4e5a-93ae-88bdaab21f51" providerId="ADAL" clId="{A5884C9B-02F1-4041-937F-A8034155BF8A}" dt="2020-11-09T09:54:41.830" v="1" actId="1076"/>
        <pc:sldMkLst>
          <pc:docMk/>
          <pc:sldMk cId="4138159244" sldId="381"/>
        </pc:sldMkLst>
        <pc:spChg chg="add mod">
          <ac:chgData name="James Pengelly" userId="d269fecd-a8a2-4e5a-93ae-88bdaab21f51" providerId="ADAL" clId="{A5884C9B-02F1-4041-937F-A8034155BF8A}" dt="2020-11-09T09:54:41.830" v="1" actId="1076"/>
          <ac:spMkLst>
            <pc:docMk/>
            <pc:sldMk cId="4138159244" sldId="381"/>
            <ac:spMk id="5" creationId="{87633F44-81E6-4BCA-83B3-AF6E4DDE4A13}"/>
          </ac:spMkLst>
        </pc:spChg>
      </pc:sldChg>
      <pc:sldChg chg="addSp modSp mod">
        <pc:chgData name="James Pengelly" userId="d269fecd-a8a2-4e5a-93ae-88bdaab21f51" providerId="ADAL" clId="{A5884C9B-02F1-4041-937F-A8034155BF8A}" dt="2020-11-09T09:54:59.062" v="5" actId="1076"/>
        <pc:sldMkLst>
          <pc:docMk/>
          <pc:sldMk cId="2450764062" sldId="386"/>
        </pc:sldMkLst>
        <pc:spChg chg="add mod">
          <ac:chgData name="James Pengelly" userId="d269fecd-a8a2-4e5a-93ae-88bdaab21f51" providerId="ADAL" clId="{A5884C9B-02F1-4041-937F-A8034155BF8A}" dt="2020-11-09T09:54:59.062" v="5" actId="1076"/>
          <ac:spMkLst>
            <pc:docMk/>
            <pc:sldMk cId="2450764062" sldId="386"/>
            <ac:spMk id="4" creationId="{E08CE3A6-3482-4060-98D3-17D77CB06EF9}"/>
          </ac:spMkLst>
        </pc:spChg>
      </pc:sldChg>
      <pc:sldChg chg="addSp modSp mod">
        <pc:chgData name="James Pengelly" userId="d269fecd-a8a2-4e5a-93ae-88bdaab21f51" providerId="ADAL" clId="{A5884C9B-02F1-4041-937F-A8034155BF8A}" dt="2020-11-09T09:55:15.425" v="9" actId="1076"/>
        <pc:sldMkLst>
          <pc:docMk/>
          <pc:sldMk cId="3898784777" sldId="389"/>
        </pc:sldMkLst>
        <pc:spChg chg="add mod">
          <ac:chgData name="James Pengelly" userId="d269fecd-a8a2-4e5a-93ae-88bdaab21f51" providerId="ADAL" clId="{A5884C9B-02F1-4041-937F-A8034155BF8A}" dt="2020-11-09T09:55:15.425" v="9" actId="1076"/>
          <ac:spMkLst>
            <pc:docMk/>
            <pc:sldMk cId="3898784777" sldId="389"/>
            <ac:spMk id="2" creationId="{4F637F7B-B6F0-437C-B851-F9662B04711B}"/>
          </ac:spMkLst>
        </pc:spChg>
      </pc:sldChg>
      <pc:sldChg chg="addSp modSp mod">
        <pc:chgData name="James Pengelly" userId="d269fecd-a8a2-4e5a-93ae-88bdaab21f51" providerId="ADAL" clId="{A5884C9B-02F1-4041-937F-A8034155BF8A}" dt="2020-11-09T09:55:09.151" v="7" actId="1076"/>
        <pc:sldMkLst>
          <pc:docMk/>
          <pc:sldMk cId="77230946" sldId="869"/>
        </pc:sldMkLst>
        <pc:spChg chg="add mod">
          <ac:chgData name="James Pengelly" userId="d269fecd-a8a2-4e5a-93ae-88bdaab21f51" providerId="ADAL" clId="{A5884C9B-02F1-4041-937F-A8034155BF8A}" dt="2020-11-09T09:55:09.151" v="7" actId="1076"/>
          <ac:spMkLst>
            <pc:docMk/>
            <pc:sldMk cId="77230946" sldId="869"/>
            <ac:spMk id="2" creationId="{6AA094D0-205E-4349-A349-7F3902F997E5}"/>
          </ac:spMkLst>
        </pc:spChg>
      </pc:sldChg>
    </pc:docChg>
  </pc:docChgLst>
  <pc:docChgLst>
    <pc:chgData name="James Pengelly" userId="d269fecd-a8a2-4e5a-93ae-88bdaab21f51" providerId="ADAL" clId="{1E0106E6-BEC7-4BB3-B8BD-F24464CE30D4}"/>
    <pc:docChg chg="undo custSel addSld delSld modSld sldOrd">
      <pc:chgData name="James Pengelly" userId="d269fecd-a8a2-4e5a-93ae-88bdaab21f51" providerId="ADAL" clId="{1E0106E6-BEC7-4BB3-B8BD-F24464CE30D4}" dt="2020-07-31T12:41:24.554" v="7707" actId="5793"/>
      <pc:docMkLst>
        <pc:docMk/>
      </pc:docMkLst>
      <pc:sldChg chg="modSp mod ord">
        <pc:chgData name="James Pengelly" userId="d269fecd-a8a2-4e5a-93ae-88bdaab21f51" providerId="ADAL" clId="{1E0106E6-BEC7-4BB3-B8BD-F24464CE30D4}" dt="2020-07-30T13:50:19.578" v="818" actId="20577"/>
        <pc:sldMkLst>
          <pc:docMk/>
          <pc:sldMk cId="2149687813" sldId="258"/>
        </pc:sldMkLst>
        <pc:spChg chg="mod">
          <ac:chgData name="James Pengelly" userId="d269fecd-a8a2-4e5a-93ae-88bdaab21f51" providerId="ADAL" clId="{1E0106E6-BEC7-4BB3-B8BD-F24464CE30D4}" dt="2020-07-30T13:50:19.578" v="818" actId="20577"/>
          <ac:spMkLst>
            <pc:docMk/>
            <pc:sldMk cId="2149687813" sldId="258"/>
            <ac:spMk id="2" creationId="{02195E12-4EDD-4158-922D-548864B0A126}"/>
          </ac:spMkLst>
        </pc:spChg>
      </pc:sldChg>
      <pc:sldChg chg="modSp mod">
        <pc:chgData name="James Pengelly" userId="d269fecd-a8a2-4e5a-93ae-88bdaab21f51" providerId="ADAL" clId="{1E0106E6-BEC7-4BB3-B8BD-F24464CE30D4}" dt="2020-07-31T10:41:58.123" v="4698" actId="21"/>
        <pc:sldMkLst>
          <pc:docMk/>
          <pc:sldMk cId="1741760773" sldId="369"/>
        </pc:sldMkLst>
        <pc:spChg chg="mod">
          <ac:chgData name="James Pengelly" userId="d269fecd-a8a2-4e5a-93ae-88bdaab21f51" providerId="ADAL" clId="{1E0106E6-BEC7-4BB3-B8BD-F24464CE30D4}" dt="2020-07-31T10:41:58.123" v="4698" actId="21"/>
          <ac:spMkLst>
            <pc:docMk/>
            <pc:sldMk cId="1741760773" sldId="369"/>
            <ac:spMk id="3" creationId="{00000000-0000-0000-0000-000000000000}"/>
          </ac:spMkLst>
        </pc:spChg>
        <pc:spChg chg="mod">
          <ac:chgData name="James Pengelly" userId="d269fecd-a8a2-4e5a-93ae-88bdaab21f51" providerId="ADAL" clId="{1E0106E6-BEC7-4BB3-B8BD-F24464CE30D4}" dt="2020-07-31T10:40:52.969" v="4671"/>
          <ac:spMkLst>
            <pc:docMk/>
            <pc:sldMk cId="1741760773" sldId="369"/>
            <ac:spMk id="13314" creationId="{00000000-0000-0000-0000-000000000000}"/>
          </ac:spMkLst>
        </pc:spChg>
      </pc:sldChg>
      <pc:sldChg chg="addSp delSp modSp mod setBg chgLayout">
        <pc:chgData name="James Pengelly" userId="d269fecd-a8a2-4e5a-93ae-88bdaab21f51" providerId="ADAL" clId="{1E0106E6-BEC7-4BB3-B8BD-F24464CE30D4}" dt="2020-07-30T13:37:56.034" v="285" actId="20577"/>
        <pc:sldMkLst>
          <pc:docMk/>
          <pc:sldMk cId="3551621681" sldId="370"/>
        </pc:sldMkLst>
        <pc:spChg chg="add del mod">
          <ac:chgData name="James Pengelly" userId="d269fecd-a8a2-4e5a-93ae-88bdaab21f51" providerId="ADAL" clId="{1E0106E6-BEC7-4BB3-B8BD-F24464CE30D4}" dt="2020-07-30T13:32:22.122" v="17"/>
          <ac:spMkLst>
            <pc:docMk/>
            <pc:sldMk cId="3551621681" sldId="370"/>
            <ac:spMk id="2" creationId="{57D823D5-28B9-475F-9CEC-39EB0BDA267C}"/>
          </ac:spMkLst>
        </pc:spChg>
        <pc:spChg chg="add del mod">
          <ac:chgData name="James Pengelly" userId="d269fecd-a8a2-4e5a-93ae-88bdaab21f51" providerId="ADAL" clId="{1E0106E6-BEC7-4BB3-B8BD-F24464CE30D4}" dt="2020-07-30T13:32:22.122" v="17"/>
          <ac:spMkLst>
            <pc:docMk/>
            <pc:sldMk cId="3551621681" sldId="370"/>
            <ac:spMk id="3" creationId="{168A8C15-E4B5-478E-ADAE-953EA59DF371}"/>
          </ac:spMkLst>
        </pc:spChg>
        <pc:spChg chg="add del mod">
          <ac:chgData name="James Pengelly" userId="d269fecd-a8a2-4e5a-93ae-88bdaab21f51" providerId="ADAL" clId="{1E0106E6-BEC7-4BB3-B8BD-F24464CE30D4}" dt="2020-07-30T13:32:28.368" v="18"/>
          <ac:spMkLst>
            <pc:docMk/>
            <pc:sldMk cId="3551621681" sldId="370"/>
            <ac:spMk id="4" creationId="{AB46A65E-208D-44C2-9B3F-DF68F92170EF}"/>
          </ac:spMkLst>
        </pc:spChg>
        <pc:spChg chg="add del mod">
          <ac:chgData name="James Pengelly" userId="d269fecd-a8a2-4e5a-93ae-88bdaab21f51" providerId="ADAL" clId="{1E0106E6-BEC7-4BB3-B8BD-F24464CE30D4}" dt="2020-07-30T13:32:28.368" v="18"/>
          <ac:spMkLst>
            <pc:docMk/>
            <pc:sldMk cId="3551621681" sldId="370"/>
            <ac:spMk id="5" creationId="{5F7DF4BE-1C4B-4A9A-AAFF-2F4FF2CC4CA2}"/>
          </ac:spMkLst>
        </pc:spChg>
        <pc:spChg chg="mod ord">
          <ac:chgData name="James Pengelly" userId="d269fecd-a8a2-4e5a-93ae-88bdaab21f51" providerId="ADAL" clId="{1E0106E6-BEC7-4BB3-B8BD-F24464CE30D4}" dt="2020-07-30T13:32:32.204" v="19" actId="700"/>
          <ac:spMkLst>
            <pc:docMk/>
            <pc:sldMk cId="3551621681" sldId="370"/>
            <ac:spMk id="11266" creationId="{00000000-0000-0000-0000-000000000000}"/>
          </ac:spMkLst>
        </pc:spChg>
        <pc:spChg chg="mod ord">
          <ac:chgData name="James Pengelly" userId="d269fecd-a8a2-4e5a-93ae-88bdaab21f51" providerId="ADAL" clId="{1E0106E6-BEC7-4BB3-B8BD-F24464CE30D4}" dt="2020-07-30T13:37:56.034" v="285" actId="20577"/>
          <ac:spMkLst>
            <pc:docMk/>
            <pc:sldMk cId="3551621681" sldId="370"/>
            <ac:spMk id="11267" creationId="{00000000-0000-0000-0000-000000000000}"/>
          </ac:spMkLst>
        </pc:spChg>
      </pc:sldChg>
      <pc:sldChg chg="modSp mod ord">
        <pc:chgData name="James Pengelly" userId="d269fecd-a8a2-4e5a-93ae-88bdaab21f51" providerId="ADAL" clId="{1E0106E6-BEC7-4BB3-B8BD-F24464CE30D4}" dt="2020-07-30T14:38:37.644" v="1482" actId="6549"/>
        <pc:sldMkLst>
          <pc:docMk/>
          <pc:sldMk cId="1971374313" sldId="373"/>
        </pc:sldMkLst>
        <pc:spChg chg="mod">
          <ac:chgData name="James Pengelly" userId="d269fecd-a8a2-4e5a-93ae-88bdaab21f51" providerId="ADAL" clId="{1E0106E6-BEC7-4BB3-B8BD-F24464CE30D4}" dt="2020-07-30T13:42:09.522" v="484" actId="20577"/>
          <ac:spMkLst>
            <pc:docMk/>
            <pc:sldMk cId="1971374313" sldId="373"/>
            <ac:spMk id="12290" creationId="{00000000-0000-0000-0000-000000000000}"/>
          </ac:spMkLst>
        </pc:spChg>
        <pc:spChg chg="mod">
          <ac:chgData name="James Pengelly" userId="d269fecd-a8a2-4e5a-93ae-88bdaab21f51" providerId="ADAL" clId="{1E0106E6-BEC7-4BB3-B8BD-F24464CE30D4}" dt="2020-07-30T14:38:37.644" v="1482" actId="6549"/>
          <ac:spMkLst>
            <pc:docMk/>
            <pc:sldMk cId="1971374313" sldId="373"/>
            <ac:spMk id="12291" creationId="{00000000-0000-0000-0000-000000000000}"/>
          </ac:spMkLst>
        </pc:spChg>
      </pc:sldChg>
      <pc:sldChg chg="modSp mod ord modClrScheme chgLayout">
        <pc:chgData name="James Pengelly" userId="d269fecd-a8a2-4e5a-93ae-88bdaab21f51" providerId="ADAL" clId="{1E0106E6-BEC7-4BB3-B8BD-F24464CE30D4}" dt="2020-07-31T10:55:28.771" v="6229" actId="20577"/>
        <pc:sldMkLst>
          <pc:docMk/>
          <pc:sldMk cId="3826940050" sldId="376"/>
        </pc:sldMkLst>
        <pc:spChg chg="mod ord">
          <ac:chgData name="James Pengelly" userId="d269fecd-a8a2-4e5a-93ae-88bdaab21f51" providerId="ADAL" clId="{1E0106E6-BEC7-4BB3-B8BD-F24464CE30D4}" dt="2020-07-31T10:52:54.622" v="5935" actId="700"/>
          <ac:spMkLst>
            <pc:docMk/>
            <pc:sldMk cId="3826940050" sldId="376"/>
            <ac:spMk id="3" creationId="{8679A473-34B2-481F-B3F0-46253113FDED}"/>
          </ac:spMkLst>
        </pc:spChg>
        <pc:spChg chg="mod ord">
          <ac:chgData name="James Pengelly" userId="d269fecd-a8a2-4e5a-93ae-88bdaab21f51" providerId="ADAL" clId="{1E0106E6-BEC7-4BB3-B8BD-F24464CE30D4}" dt="2020-07-31T10:52:54.622" v="5935" actId="700"/>
          <ac:spMkLst>
            <pc:docMk/>
            <pc:sldMk cId="3826940050" sldId="376"/>
            <ac:spMk id="14338" creationId="{00000000-0000-0000-0000-000000000000}"/>
          </ac:spMkLst>
        </pc:spChg>
        <pc:spChg chg="mod ord">
          <ac:chgData name="James Pengelly" userId="d269fecd-a8a2-4e5a-93ae-88bdaab21f51" providerId="ADAL" clId="{1E0106E6-BEC7-4BB3-B8BD-F24464CE30D4}" dt="2020-07-31T10:55:28.771" v="6229" actId="20577"/>
          <ac:spMkLst>
            <pc:docMk/>
            <pc:sldMk cId="3826940050" sldId="376"/>
            <ac:spMk id="14339" creationId="{00000000-0000-0000-0000-000000000000}"/>
          </ac:spMkLst>
        </pc:spChg>
      </pc:sldChg>
      <pc:sldChg chg="del">
        <pc:chgData name="James Pengelly" userId="d269fecd-a8a2-4e5a-93ae-88bdaab21f51" providerId="ADAL" clId="{1E0106E6-BEC7-4BB3-B8BD-F24464CE30D4}" dt="2020-07-31T11:44:23.315" v="7104" actId="47"/>
        <pc:sldMkLst>
          <pc:docMk/>
          <pc:sldMk cId="995644317" sldId="378"/>
        </pc:sldMkLst>
      </pc:sldChg>
      <pc:sldChg chg="modSp mod ord">
        <pc:chgData name="James Pengelly" userId="d269fecd-a8a2-4e5a-93ae-88bdaab21f51" providerId="ADAL" clId="{1E0106E6-BEC7-4BB3-B8BD-F24464CE30D4}" dt="2020-07-31T11:04:58.462" v="6512" actId="6549"/>
        <pc:sldMkLst>
          <pc:docMk/>
          <pc:sldMk cId="2148208427" sldId="379"/>
        </pc:sldMkLst>
        <pc:spChg chg="mod">
          <ac:chgData name="James Pengelly" userId="d269fecd-a8a2-4e5a-93ae-88bdaab21f51" providerId="ADAL" clId="{1E0106E6-BEC7-4BB3-B8BD-F24464CE30D4}" dt="2020-07-31T11:01:34.489" v="6235"/>
          <ac:spMkLst>
            <pc:docMk/>
            <pc:sldMk cId="2148208427" sldId="379"/>
            <ac:spMk id="3" creationId="{76FF5D42-C84A-406D-B6E1-72C76A8D20C0}"/>
          </ac:spMkLst>
        </pc:spChg>
        <pc:spChg chg="mod">
          <ac:chgData name="James Pengelly" userId="d269fecd-a8a2-4e5a-93ae-88bdaab21f51" providerId="ADAL" clId="{1E0106E6-BEC7-4BB3-B8BD-F24464CE30D4}" dt="2020-07-31T11:04:58.462" v="6512" actId="6549"/>
          <ac:spMkLst>
            <pc:docMk/>
            <pc:sldMk cId="2148208427" sldId="379"/>
            <ac:spMk id="8" creationId="{53748AB8-6CBC-4B28-9218-EA19F11821BA}"/>
          </ac:spMkLst>
        </pc:spChg>
      </pc:sldChg>
      <pc:sldChg chg="add del">
        <pc:chgData name="James Pengelly" userId="d269fecd-a8a2-4e5a-93ae-88bdaab21f51" providerId="ADAL" clId="{1E0106E6-BEC7-4BB3-B8BD-F24464CE30D4}" dt="2020-07-31T08:18:45.107" v="3842"/>
        <pc:sldMkLst>
          <pc:docMk/>
          <pc:sldMk cId="280358692" sldId="380"/>
        </pc:sldMkLst>
      </pc:sldChg>
      <pc:sldChg chg="add del">
        <pc:chgData name="James Pengelly" userId="d269fecd-a8a2-4e5a-93ae-88bdaab21f51" providerId="ADAL" clId="{1E0106E6-BEC7-4BB3-B8BD-F24464CE30D4}" dt="2020-07-31T11:44:23.315" v="7104" actId="47"/>
        <pc:sldMkLst>
          <pc:docMk/>
          <pc:sldMk cId="1471810812" sldId="380"/>
        </pc:sldMkLst>
      </pc:sldChg>
      <pc:sldChg chg="del">
        <pc:chgData name="James Pengelly" userId="d269fecd-a8a2-4e5a-93ae-88bdaab21f51" providerId="ADAL" clId="{1E0106E6-BEC7-4BB3-B8BD-F24464CE30D4}" dt="2020-07-30T14:11:21.628" v="1373" actId="2696"/>
        <pc:sldMkLst>
          <pc:docMk/>
          <pc:sldMk cId="1768734183" sldId="380"/>
        </pc:sldMkLst>
      </pc:sldChg>
      <pc:sldChg chg="add del setBg">
        <pc:chgData name="James Pengelly" userId="d269fecd-a8a2-4e5a-93ae-88bdaab21f51" providerId="ADAL" clId="{1E0106E6-BEC7-4BB3-B8BD-F24464CE30D4}" dt="2020-07-31T08:18:35.335" v="3840" actId="2696"/>
        <pc:sldMkLst>
          <pc:docMk/>
          <pc:sldMk cId="1926713555" sldId="380"/>
        </pc:sldMkLst>
      </pc:sldChg>
      <pc:sldChg chg="del">
        <pc:chgData name="James Pengelly" userId="d269fecd-a8a2-4e5a-93ae-88bdaab21f51" providerId="ADAL" clId="{1E0106E6-BEC7-4BB3-B8BD-F24464CE30D4}" dt="2020-07-30T13:38:15.530" v="286" actId="2696"/>
        <pc:sldMkLst>
          <pc:docMk/>
          <pc:sldMk cId="2806302901" sldId="381"/>
        </pc:sldMkLst>
      </pc:sldChg>
      <pc:sldChg chg="modSp add mod">
        <pc:chgData name="James Pengelly" userId="d269fecd-a8a2-4e5a-93ae-88bdaab21f51" providerId="ADAL" clId="{1E0106E6-BEC7-4BB3-B8BD-F24464CE30D4}" dt="2020-07-30T14:31:54.388" v="1477" actId="20577"/>
        <pc:sldMkLst>
          <pc:docMk/>
          <pc:sldMk cId="4138159244" sldId="381"/>
        </pc:sldMkLst>
        <pc:spChg chg="mod">
          <ac:chgData name="James Pengelly" userId="d269fecd-a8a2-4e5a-93ae-88bdaab21f51" providerId="ADAL" clId="{1E0106E6-BEC7-4BB3-B8BD-F24464CE30D4}" dt="2020-07-30T14:31:54.388" v="1477" actId="20577"/>
          <ac:spMkLst>
            <pc:docMk/>
            <pc:sldMk cId="4138159244" sldId="381"/>
            <ac:spMk id="2" creationId="{00000000-0000-0000-0000-000000000000}"/>
          </ac:spMkLst>
        </pc:spChg>
        <pc:spChg chg="mod">
          <ac:chgData name="James Pengelly" userId="d269fecd-a8a2-4e5a-93ae-88bdaab21f51" providerId="ADAL" clId="{1E0106E6-BEC7-4BB3-B8BD-F24464CE30D4}" dt="2020-07-30T13:38:25.546" v="288" actId="6549"/>
          <ac:spMkLst>
            <pc:docMk/>
            <pc:sldMk cId="4138159244" sldId="381"/>
            <ac:spMk id="15362" creationId="{00000000-0000-0000-0000-000000000000}"/>
          </ac:spMkLst>
        </pc:spChg>
      </pc:sldChg>
      <pc:sldChg chg="modSp add mod">
        <pc:chgData name="James Pengelly" userId="d269fecd-a8a2-4e5a-93ae-88bdaab21f51" providerId="ADAL" clId="{1E0106E6-BEC7-4BB3-B8BD-F24464CE30D4}" dt="2020-07-31T09:52:02.776" v="4620" actId="20577"/>
        <pc:sldMkLst>
          <pc:docMk/>
          <pc:sldMk cId="2818511261" sldId="383"/>
        </pc:sldMkLst>
        <pc:spChg chg="mod">
          <ac:chgData name="James Pengelly" userId="d269fecd-a8a2-4e5a-93ae-88bdaab21f51" providerId="ADAL" clId="{1E0106E6-BEC7-4BB3-B8BD-F24464CE30D4}" dt="2020-07-31T09:52:02.776" v="4620" actId="20577"/>
          <ac:spMkLst>
            <pc:docMk/>
            <pc:sldMk cId="2818511261" sldId="383"/>
            <ac:spMk id="2" creationId="{D0CA7A06-83CD-4532-8E88-827E18F5F5CE}"/>
          </ac:spMkLst>
        </pc:spChg>
        <pc:spChg chg="mod">
          <ac:chgData name="James Pengelly" userId="d269fecd-a8a2-4e5a-93ae-88bdaab21f51" providerId="ADAL" clId="{1E0106E6-BEC7-4BB3-B8BD-F24464CE30D4}" dt="2020-07-31T05:54:23.668" v="2779" actId="20577"/>
          <ac:spMkLst>
            <pc:docMk/>
            <pc:sldMk cId="2818511261" sldId="383"/>
            <ac:spMk id="3" creationId="{306C946C-D5B6-413C-A2D7-1F4C121ACD78}"/>
          </ac:spMkLst>
        </pc:spChg>
      </pc:sldChg>
      <pc:sldChg chg="del">
        <pc:chgData name="James Pengelly" userId="d269fecd-a8a2-4e5a-93ae-88bdaab21f51" providerId="ADAL" clId="{1E0106E6-BEC7-4BB3-B8BD-F24464CE30D4}" dt="2020-07-30T14:11:21.628" v="1373" actId="2696"/>
        <pc:sldMkLst>
          <pc:docMk/>
          <pc:sldMk cId="3784393752" sldId="383"/>
        </pc:sldMkLst>
      </pc:sldChg>
      <pc:sldChg chg="add del">
        <pc:chgData name="James Pengelly" userId="d269fecd-a8a2-4e5a-93ae-88bdaab21f51" providerId="ADAL" clId="{1E0106E6-BEC7-4BB3-B8BD-F24464CE30D4}" dt="2020-07-31T08:18:45.107" v="3842"/>
        <pc:sldMkLst>
          <pc:docMk/>
          <pc:sldMk cId="1223048571" sldId="385"/>
        </pc:sldMkLst>
      </pc:sldChg>
      <pc:sldChg chg="add del">
        <pc:chgData name="James Pengelly" userId="d269fecd-a8a2-4e5a-93ae-88bdaab21f51" providerId="ADAL" clId="{1E0106E6-BEC7-4BB3-B8BD-F24464CE30D4}" dt="2020-07-31T11:44:23.315" v="7104" actId="47"/>
        <pc:sldMkLst>
          <pc:docMk/>
          <pc:sldMk cId="1605334520" sldId="385"/>
        </pc:sldMkLst>
      </pc:sldChg>
      <pc:sldChg chg="del">
        <pc:chgData name="James Pengelly" userId="d269fecd-a8a2-4e5a-93ae-88bdaab21f51" providerId="ADAL" clId="{1E0106E6-BEC7-4BB3-B8BD-F24464CE30D4}" dt="2020-07-31T08:18:35.335" v="3840" actId="2696"/>
        <pc:sldMkLst>
          <pc:docMk/>
          <pc:sldMk cId="2316049102" sldId="385"/>
        </pc:sldMkLst>
      </pc:sldChg>
      <pc:sldChg chg="modSp mod">
        <pc:chgData name="James Pengelly" userId="d269fecd-a8a2-4e5a-93ae-88bdaab21f51" providerId="ADAL" clId="{1E0106E6-BEC7-4BB3-B8BD-F24464CE30D4}" dt="2020-07-30T14:59:19.952" v="1597" actId="20577"/>
        <pc:sldMkLst>
          <pc:docMk/>
          <pc:sldMk cId="2450764062" sldId="386"/>
        </pc:sldMkLst>
        <pc:spChg chg="mod">
          <ac:chgData name="James Pengelly" userId="d269fecd-a8a2-4e5a-93ae-88bdaab21f51" providerId="ADAL" clId="{1E0106E6-BEC7-4BB3-B8BD-F24464CE30D4}" dt="2020-07-30T14:05:53.267" v="1336" actId="20577"/>
          <ac:spMkLst>
            <pc:docMk/>
            <pc:sldMk cId="2450764062" sldId="386"/>
            <ac:spMk id="18434" creationId="{00000000-0000-0000-0000-000000000000}"/>
          </ac:spMkLst>
        </pc:spChg>
        <pc:spChg chg="mod">
          <ac:chgData name="James Pengelly" userId="d269fecd-a8a2-4e5a-93ae-88bdaab21f51" providerId="ADAL" clId="{1E0106E6-BEC7-4BB3-B8BD-F24464CE30D4}" dt="2020-07-30T14:59:19.952" v="1597" actId="20577"/>
          <ac:spMkLst>
            <pc:docMk/>
            <pc:sldMk cId="2450764062" sldId="386"/>
            <ac:spMk id="18435" creationId="{00000000-0000-0000-0000-000000000000}"/>
          </ac:spMkLst>
        </pc:spChg>
      </pc:sldChg>
      <pc:sldChg chg="del">
        <pc:chgData name="James Pengelly" userId="d269fecd-a8a2-4e5a-93ae-88bdaab21f51" providerId="ADAL" clId="{1E0106E6-BEC7-4BB3-B8BD-F24464CE30D4}" dt="2020-07-31T05:10:40.267" v="2150" actId="2696"/>
        <pc:sldMkLst>
          <pc:docMk/>
          <pc:sldMk cId="92125691" sldId="389"/>
        </pc:sldMkLst>
      </pc:sldChg>
      <pc:sldChg chg="modSp add mod">
        <pc:chgData name="James Pengelly" userId="d269fecd-a8a2-4e5a-93ae-88bdaab21f51" providerId="ADAL" clId="{1E0106E6-BEC7-4BB3-B8BD-F24464CE30D4}" dt="2020-07-31T09:32:08.591" v="4221" actId="20577"/>
        <pc:sldMkLst>
          <pc:docMk/>
          <pc:sldMk cId="3898784777" sldId="389"/>
        </pc:sldMkLst>
        <pc:spChg chg="mod">
          <ac:chgData name="James Pengelly" userId="d269fecd-a8a2-4e5a-93ae-88bdaab21f51" providerId="ADAL" clId="{1E0106E6-BEC7-4BB3-B8BD-F24464CE30D4}" dt="2020-07-31T05:32:59.883" v="2407" actId="20577"/>
          <ac:spMkLst>
            <pc:docMk/>
            <pc:sldMk cId="3898784777" sldId="389"/>
            <ac:spMk id="22530" creationId="{00000000-0000-0000-0000-000000000000}"/>
          </ac:spMkLst>
        </pc:spChg>
        <pc:spChg chg="mod">
          <ac:chgData name="James Pengelly" userId="d269fecd-a8a2-4e5a-93ae-88bdaab21f51" providerId="ADAL" clId="{1E0106E6-BEC7-4BB3-B8BD-F24464CE30D4}" dt="2020-07-31T09:32:08.591" v="4221" actId="20577"/>
          <ac:spMkLst>
            <pc:docMk/>
            <pc:sldMk cId="3898784777" sldId="389"/>
            <ac:spMk id="22531" creationId="{00000000-0000-0000-0000-000000000000}"/>
          </ac:spMkLst>
        </pc:spChg>
      </pc:sldChg>
      <pc:sldChg chg="del">
        <pc:chgData name="James Pengelly" userId="d269fecd-a8a2-4e5a-93ae-88bdaab21f51" providerId="ADAL" clId="{1E0106E6-BEC7-4BB3-B8BD-F24464CE30D4}" dt="2020-07-31T08:18:35.335" v="3840" actId="2696"/>
        <pc:sldMkLst>
          <pc:docMk/>
          <pc:sldMk cId="1230594359" sldId="390"/>
        </pc:sldMkLst>
      </pc:sldChg>
      <pc:sldChg chg="add del setBg">
        <pc:chgData name="James Pengelly" userId="d269fecd-a8a2-4e5a-93ae-88bdaab21f51" providerId="ADAL" clId="{1E0106E6-BEC7-4BB3-B8BD-F24464CE30D4}" dt="2020-07-31T08:18:45.107" v="3842"/>
        <pc:sldMkLst>
          <pc:docMk/>
          <pc:sldMk cId="1365571710" sldId="390"/>
        </pc:sldMkLst>
      </pc:sldChg>
      <pc:sldChg chg="add del setBg">
        <pc:chgData name="James Pengelly" userId="d269fecd-a8a2-4e5a-93ae-88bdaab21f51" providerId="ADAL" clId="{1E0106E6-BEC7-4BB3-B8BD-F24464CE30D4}" dt="2020-07-31T11:44:23.315" v="7104" actId="47"/>
        <pc:sldMkLst>
          <pc:docMk/>
          <pc:sldMk cId="2521533282" sldId="390"/>
        </pc:sldMkLst>
      </pc:sldChg>
      <pc:sldChg chg="add del">
        <pc:chgData name="James Pengelly" userId="d269fecd-a8a2-4e5a-93ae-88bdaab21f51" providerId="ADAL" clId="{1E0106E6-BEC7-4BB3-B8BD-F24464CE30D4}" dt="2020-07-31T11:44:23.315" v="7104" actId="47"/>
        <pc:sldMkLst>
          <pc:docMk/>
          <pc:sldMk cId="1072992231" sldId="391"/>
        </pc:sldMkLst>
      </pc:sldChg>
      <pc:sldChg chg="modSp del mod">
        <pc:chgData name="James Pengelly" userId="d269fecd-a8a2-4e5a-93ae-88bdaab21f51" providerId="ADAL" clId="{1E0106E6-BEC7-4BB3-B8BD-F24464CE30D4}" dt="2020-07-31T08:18:35.335" v="3840" actId="2696"/>
        <pc:sldMkLst>
          <pc:docMk/>
          <pc:sldMk cId="2911734486" sldId="391"/>
        </pc:sldMkLst>
        <pc:spChg chg="mod">
          <ac:chgData name="James Pengelly" userId="d269fecd-a8a2-4e5a-93ae-88bdaab21f51" providerId="ADAL" clId="{1E0106E6-BEC7-4BB3-B8BD-F24464CE30D4}" dt="2020-07-30T14:11:32.435" v="1375" actId="21"/>
          <ac:spMkLst>
            <pc:docMk/>
            <pc:sldMk cId="2911734486" sldId="391"/>
            <ac:spMk id="3" creationId="{00000000-0000-0000-0000-000000000000}"/>
          </ac:spMkLst>
        </pc:spChg>
      </pc:sldChg>
      <pc:sldChg chg="add del">
        <pc:chgData name="James Pengelly" userId="d269fecd-a8a2-4e5a-93ae-88bdaab21f51" providerId="ADAL" clId="{1E0106E6-BEC7-4BB3-B8BD-F24464CE30D4}" dt="2020-07-31T08:18:45.107" v="3842"/>
        <pc:sldMkLst>
          <pc:docMk/>
          <pc:sldMk cId="2997873719" sldId="391"/>
        </pc:sldMkLst>
      </pc:sldChg>
      <pc:sldChg chg="add del">
        <pc:chgData name="James Pengelly" userId="d269fecd-a8a2-4e5a-93ae-88bdaab21f51" providerId="ADAL" clId="{1E0106E6-BEC7-4BB3-B8BD-F24464CE30D4}" dt="2020-07-31T08:18:45.107" v="3842"/>
        <pc:sldMkLst>
          <pc:docMk/>
          <pc:sldMk cId="2040491955" sldId="392"/>
        </pc:sldMkLst>
      </pc:sldChg>
      <pc:sldChg chg="add del">
        <pc:chgData name="James Pengelly" userId="d269fecd-a8a2-4e5a-93ae-88bdaab21f51" providerId="ADAL" clId="{1E0106E6-BEC7-4BB3-B8BD-F24464CE30D4}" dt="2020-07-31T11:44:23.315" v="7104" actId="47"/>
        <pc:sldMkLst>
          <pc:docMk/>
          <pc:sldMk cId="3201172565" sldId="392"/>
        </pc:sldMkLst>
      </pc:sldChg>
      <pc:sldChg chg="del ord">
        <pc:chgData name="James Pengelly" userId="d269fecd-a8a2-4e5a-93ae-88bdaab21f51" providerId="ADAL" clId="{1E0106E6-BEC7-4BB3-B8BD-F24464CE30D4}" dt="2020-07-31T08:18:35.335" v="3840" actId="2696"/>
        <pc:sldMkLst>
          <pc:docMk/>
          <pc:sldMk cId="4072761438" sldId="392"/>
        </pc:sldMkLst>
      </pc:sldChg>
      <pc:sldChg chg="modSp mod ord">
        <pc:chgData name="James Pengelly" userId="d269fecd-a8a2-4e5a-93ae-88bdaab21f51" providerId="ADAL" clId="{1E0106E6-BEC7-4BB3-B8BD-F24464CE30D4}" dt="2020-07-31T09:37:46.783" v="4293" actId="20577"/>
        <pc:sldMkLst>
          <pc:docMk/>
          <pc:sldMk cId="1519167341" sldId="393"/>
        </pc:sldMkLst>
        <pc:spChg chg="mod">
          <ac:chgData name="James Pengelly" userId="d269fecd-a8a2-4e5a-93ae-88bdaab21f51" providerId="ADAL" clId="{1E0106E6-BEC7-4BB3-B8BD-F24464CE30D4}" dt="2020-07-31T09:37:46.783" v="4293" actId="20577"/>
          <ac:spMkLst>
            <pc:docMk/>
            <pc:sldMk cId="1519167341" sldId="393"/>
            <ac:spMk id="2" creationId="{986559A1-CDE3-4E18-9F44-8C3B96FD2522}"/>
          </ac:spMkLst>
        </pc:spChg>
        <pc:spChg chg="mod">
          <ac:chgData name="James Pengelly" userId="d269fecd-a8a2-4e5a-93ae-88bdaab21f51" providerId="ADAL" clId="{1E0106E6-BEC7-4BB3-B8BD-F24464CE30D4}" dt="2020-07-31T05:32:41.060" v="2390" actId="20577"/>
          <ac:spMkLst>
            <pc:docMk/>
            <pc:sldMk cId="1519167341" sldId="393"/>
            <ac:spMk id="3" creationId="{66A11E81-2690-44BF-8121-27B7A8628121}"/>
          </ac:spMkLst>
        </pc:spChg>
      </pc:sldChg>
      <pc:sldChg chg="modSp mod ord">
        <pc:chgData name="James Pengelly" userId="d269fecd-a8a2-4e5a-93ae-88bdaab21f51" providerId="ADAL" clId="{1E0106E6-BEC7-4BB3-B8BD-F24464CE30D4}" dt="2020-07-31T11:45:00.182" v="7136" actId="20577"/>
        <pc:sldMkLst>
          <pc:docMk/>
          <pc:sldMk cId="2728448323" sldId="396"/>
        </pc:sldMkLst>
        <pc:spChg chg="mod">
          <ac:chgData name="James Pengelly" userId="d269fecd-a8a2-4e5a-93ae-88bdaab21f51" providerId="ADAL" clId="{1E0106E6-BEC7-4BB3-B8BD-F24464CE30D4}" dt="2020-07-31T11:44:17.036" v="7103"/>
          <ac:spMkLst>
            <pc:docMk/>
            <pc:sldMk cId="2728448323" sldId="396"/>
            <ac:spMk id="23554" creationId="{00000000-0000-0000-0000-000000000000}"/>
          </ac:spMkLst>
        </pc:spChg>
        <pc:spChg chg="mod">
          <ac:chgData name="James Pengelly" userId="d269fecd-a8a2-4e5a-93ae-88bdaab21f51" providerId="ADAL" clId="{1E0106E6-BEC7-4BB3-B8BD-F24464CE30D4}" dt="2020-07-31T11:45:00.182" v="7136" actId="20577"/>
          <ac:spMkLst>
            <pc:docMk/>
            <pc:sldMk cId="2728448323" sldId="396"/>
            <ac:spMk id="23555" creationId="{00000000-0000-0000-0000-000000000000}"/>
          </ac:spMkLst>
        </pc:spChg>
      </pc:sldChg>
      <pc:sldChg chg="del">
        <pc:chgData name="James Pengelly" userId="d269fecd-a8a2-4e5a-93ae-88bdaab21f51" providerId="ADAL" clId="{1E0106E6-BEC7-4BB3-B8BD-F24464CE30D4}" dt="2020-07-31T11:44:23.315" v="7104" actId="47"/>
        <pc:sldMkLst>
          <pc:docMk/>
          <pc:sldMk cId="844898479" sldId="397"/>
        </pc:sldMkLst>
      </pc:sldChg>
      <pc:sldChg chg="modSp mod">
        <pc:chgData name="James Pengelly" userId="d269fecd-a8a2-4e5a-93ae-88bdaab21f51" providerId="ADAL" clId="{1E0106E6-BEC7-4BB3-B8BD-F24464CE30D4}" dt="2020-07-31T10:49:31.659" v="5673" actId="20577"/>
        <pc:sldMkLst>
          <pc:docMk/>
          <pc:sldMk cId="461443382" sldId="861"/>
        </pc:sldMkLst>
        <pc:spChg chg="mod">
          <ac:chgData name="James Pengelly" userId="d269fecd-a8a2-4e5a-93ae-88bdaab21f51" providerId="ADAL" clId="{1E0106E6-BEC7-4BB3-B8BD-F24464CE30D4}" dt="2020-07-31T10:49:31.659" v="5673" actId="20577"/>
          <ac:spMkLst>
            <pc:docMk/>
            <pc:sldMk cId="461443382" sldId="861"/>
            <ac:spMk id="3" creationId="{00000000-0000-0000-0000-000000000000}"/>
          </ac:spMkLst>
        </pc:spChg>
        <pc:spChg chg="mod">
          <ac:chgData name="James Pengelly" userId="d269fecd-a8a2-4e5a-93ae-88bdaab21f51" providerId="ADAL" clId="{1E0106E6-BEC7-4BB3-B8BD-F24464CE30D4}" dt="2020-07-31T10:46:31.167" v="5334"/>
          <ac:spMkLst>
            <pc:docMk/>
            <pc:sldMk cId="461443382" sldId="861"/>
            <ac:spMk id="13314" creationId="{00000000-0000-0000-0000-000000000000}"/>
          </ac:spMkLst>
        </pc:spChg>
      </pc:sldChg>
      <pc:sldChg chg="modSp mod ord">
        <pc:chgData name="James Pengelly" userId="d269fecd-a8a2-4e5a-93ae-88bdaab21f51" providerId="ADAL" clId="{1E0106E6-BEC7-4BB3-B8BD-F24464CE30D4}" dt="2020-07-31T11:42:52.054" v="7074" actId="14"/>
        <pc:sldMkLst>
          <pc:docMk/>
          <pc:sldMk cId="4090074193" sldId="862"/>
        </pc:sldMkLst>
        <pc:spChg chg="mod">
          <ac:chgData name="James Pengelly" userId="d269fecd-a8a2-4e5a-93ae-88bdaab21f51" providerId="ADAL" clId="{1E0106E6-BEC7-4BB3-B8BD-F24464CE30D4}" dt="2020-07-31T11:42:52.054" v="7074" actId="14"/>
          <ac:spMkLst>
            <pc:docMk/>
            <pc:sldMk cId="4090074193" sldId="862"/>
            <ac:spMk id="2" creationId="{D7AB858D-4E83-4966-8296-E9DF745BA04C}"/>
          </ac:spMkLst>
        </pc:spChg>
        <pc:spChg chg="mod">
          <ac:chgData name="James Pengelly" userId="d269fecd-a8a2-4e5a-93ae-88bdaab21f51" providerId="ADAL" clId="{1E0106E6-BEC7-4BB3-B8BD-F24464CE30D4}" dt="2020-07-31T11:42:45.741" v="7070"/>
          <ac:spMkLst>
            <pc:docMk/>
            <pc:sldMk cId="4090074193" sldId="862"/>
            <ac:spMk id="3" creationId="{9AEE122F-FD74-4F40-805E-03761B67D59F}"/>
          </ac:spMkLst>
        </pc:spChg>
      </pc:sldChg>
      <pc:sldChg chg="modSp add mod">
        <pc:chgData name="James Pengelly" userId="d269fecd-a8a2-4e5a-93ae-88bdaab21f51" providerId="ADAL" clId="{1E0106E6-BEC7-4BB3-B8BD-F24464CE30D4}" dt="2020-07-31T09:28:58.710" v="4053" actId="20577"/>
        <pc:sldMkLst>
          <pc:docMk/>
          <pc:sldMk cId="77230946" sldId="869"/>
        </pc:sldMkLst>
        <pc:spChg chg="mod">
          <ac:chgData name="James Pengelly" userId="d269fecd-a8a2-4e5a-93ae-88bdaab21f51" providerId="ADAL" clId="{1E0106E6-BEC7-4BB3-B8BD-F24464CE30D4}" dt="2020-07-31T09:28:58.710" v="4053" actId="20577"/>
          <ac:spMkLst>
            <pc:docMk/>
            <pc:sldMk cId="77230946" sldId="869"/>
            <ac:spMk id="21508" creationId="{00000000-0000-0000-0000-000000000000}"/>
          </ac:spMkLst>
        </pc:spChg>
      </pc:sldChg>
      <pc:sldChg chg="del">
        <pc:chgData name="James Pengelly" userId="d269fecd-a8a2-4e5a-93ae-88bdaab21f51" providerId="ADAL" clId="{1E0106E6-BEC7-4BB3-B8BD-F24464CE30D4}" dt="2020-07-31T05:05:18.641" v="1713" actId="2696"/>
        <pc:sldMkLst>
          <pc:docMk/>
          <pc:sldMk cId="867483278" sldId="869"/>
        </pc:sldMkLst>
      </pc:sldChg>
      <pc:sldChg chg="modSp add mod ord">
        <pc:chgData name="James Pengelly" userId="d269fecd-a8a2-4e5a-93ae-88bdaab21f51" providerId="ADAL" clId="{1E0106E6-BEC7-4BB3-B8BD-F24464CE30D4}" dt="2020-07-31T10:08:51.101" v="4665" actId="27636"/>
        <pc:sldMkLst>
          <pc:docMk/>
          <pc:sldMk cId="1989701635" sldId="870"/>
        </pc:sldMkLst>
        <pc:spChg chg="mod">
          <ac:chgData name="James Pengelly" userId="d269fecd-a8a2-4e5a-93ae-88bdaab21f51" providerId="ADAL" clId="{1E0106E6-BEC7-4BB3-B8BD-F24464CE30D4}" dt="2020-07-31T10:08:51.101" v="4665" actId="27636"/>
          <ac:spMkLst>
            <pc:docMk/>
            <pc:sldMk cId="1989701635" sldId="870"/>
            <ac:spMk id="2" creationId="{00000000-0000-0000-0000-000000000000}"/>
          </ac:spMkLst>
        </pc:spChg>
        <pc:spChg chg="mod">
          <ac:chgData name="James Pengelly" userId="d269fecd-a8a2-4e5a-93ae-88bdaab21f51" providerId="ADAL" clId="{1E0106E6-BEC7-4BB3-B8BD-F24464CE30D4}" dt="2020-07-31T08:12:12.946" v="3317"/>
          <ac:spMkLst>
            <pc:docMk/>
            <pc:sldMk cId="1989701635" sldId="870"/>
            <ac:spMk id="15362" creationId="{00000000-0000-0000-0000-000000000000}"/>
          </ac:spMkLst>
        </pc:spChg>
      </pc:sldChg>
      <pc:sldChg chg="del">
        <pc:chgData name="James Pengelly" userId="d269fecd-a8a2-4e5a-93ae-88bdaab21f51" providerId="ADAL" clId="{1E0106E6-BEC7-4BB3-B8BD-F24464CE30D4}" dt="2020-07-30T14:11:21.628" v="1373" actId="2696"/>
        <pc:sldMkLst>
          <pc:docMk/>
          <pc:sldMk cId="3075452032" sldId="870"/>
        </pc:sldMkLst>
      </pc:sldChg>
      <pc:sldChg chg="del">
        <pc:chgData name="James Pengelly" userId="d269fecd-a8a2-4e5a-93ae-88bdaab21f51" providerId="ADAL" clId="{1E0106E6-BEC7-4BB3-B8BD-F24464CE30D4}" dt="2020-07-31T08:18:27.488" v="3839" actId="47"/>
        <pc:sldMkLst>
          <pc:docMk/>
          <pc:sldMk cId="3773717220" sldId="871"/>
        </pc:sldMkLst>
      </pc:sldChg>
      <pc:sldChg chg="modSp del mod">
        <pc:chgData name="James Pengelly" userId="d269fecd-a8a2-4e5a-93ae-88bdaab21f51" providerId="ADAL" clId="{1E0106E6-BEC7-4BB3-B8BD-F24464CE30D4}" dt="2020-07-31T11:07:55.449" v="6522" actId="47"/>
        <pc:sldMkLst>
          <pc:docMk/>
          <pc:sldMk cId="1685684783" sldId="873"/>
        </pc:sldMkLst>
        <pc:spChg chg="mod">
          <ac:chgData name="James Pengelly" userId="d269fecd-a8a2-4e5a-93ae-88bdaab21f51" providerId="ADAL" clId="{1E0106E6-BEC7-4BB3-B8BD-F24464CE30D4}" dt="2020-07-31T11:07:53.729" v="6521" actId="21"/>
          <ac:spMkLst>
            <pc:docMk/>
            <pc:sldMk cId="1685684783" sldId="873"/>
            <ac:spMk id="3" creationId="{6266934F-4DE3-4ABD-9FC2-EAD4E0C9D325}"/>
          </ac:spMkLst>
        </pc:spChg>
      </pc:sldChg>
      <pc:sldChg chg="modSp mod ord">
        <pc:chgData name="James Pengelly" userId="d269fecd-a8a2-4e5a-93ae-88bdaab21f51" providerId="ADAL" clId="{1E0106E6-BEC7-4BB3-B8BD-F24464CE30D4}" dt="2020-07-31T11:53:00.789" v="7369" actId="27636"/>
        <pc:sldMkLst>
          <pc:docMk/>
          <pc:sldMk cId="1943800806" sldId="875"/>
        </pc:sldMkLst>
        <pc:spChg chg="mod">
          <ac:chgData name="James Pengelly" userId="d269fecd-a8a2-4e5a-93ae-88bdaab21f51" providerId="ADAL" clId="{1E0106E6-BEC7-4BB3-B8BD-F24464CE30D4}" dt="2020-07-31T11:53:00.789" v="7369" actId="27636"/>
          <ac:spMkLst>
            <pc:docMk/>
            <pc:sldMk cId="1943800806" sldId="875"/>
            <ac:spMk id="2" creationId="{2C10D64E-F6BA-481A-BA91-404D26B8120B}"/>
          </ac:spMkLst>
        </pc:spChg>
      </pc:sldChg>
      <pc:sldChg chg="modSp mod">
        <pc:chgData name="James Pengelly" userId="d269fecd-a8a2-4e5a-93ae-88bdaab21f51" providerId="ADAL" clId="{1E0106E6-BEC7-4BB3-B8BD-F24464CE30D4}" dt="2020-07-31T12:41:24.554" v="7707" actId="5793"/>
        <pc:sldMkLst>
          <pc:docMk/>
          <pc:sldMk cId="761994224" sldId="876"/>
        </pc:sldMkLst>
        <pc:spChg chg="mod">
          <ac:chgData name="James Pengelly" userId="d269fecd-a8a2-4e5a-93ae-88bdaab21f51" providerId="ADAL" clId="{1E0106E6-BEC7-4BB3-B8BD-F24464CE30D4}" dt="2020-07-31T12:41:24.554" v="7707" actId="5793"/>
          <ac:spMkLst>
            <pc:docMk/>
            <pc:sldMk cId="761994224" sldId="876"/>
            <ac:spMk id="2" creationId="{4E320B9D-F8E9-42F8-953C-B82C7F74A0B4}"/>
          </ac:spMkLst>
        </pc:spChg>
      </pc:sldChg>
      <pc:sldChg chg="modSp mod">
        <pc:chgData name="James Pengelly" userId="d269fecd-a8a2-4e5a-93ae-88bdaab21f51" providerId="ADAL" clId="{1E0106E6-BEC7-4BB3-B8BD-F24464CE30D4}" dt="2020-07-31T12:04:38.823" v="7507" actId="20577"/>
        <pc:sldMkLst>
          <pc:docMk/>
          <pc:sldMk cId="1966367237" sldId="877"/>
        </pc:sldMkLst>
        <pc:spChg chg="mod">
          <ac:chgData name="James Pengelly" userId="d269fecd-a8a2-4e5a-93ae-88bdaab21f51" providerId="ADAL" clId="{1E0106E6-BEC7-4BB3-B8BD-F24464CE30D4}" dt="2020-07-31T12:04:38.823" v="7507" actId="20577"/>
          <ac:spMkLst>
            <pc:docMk/>
            <pc:sldMk cId="1966367237" sldId="877"/>
            <ac:spMk id="2" creationId="{9EFCA0AD-B16D-4670-94C9-D1BCD58A59AD}"/>
          </ac:spMkLst>
        </pc:spChg>
      </pc:sldChg>
      <pc:sldChg chg="modSp mod ord">
        <pc:chgData name="James Pengelly" userId="d269fecd-a8a2-4e5a-93ae-88bdaab21f51" providerId="ADAL" clId="{1E0106E6-BEC7-4BB3-B8BD-F24464CE30D4}" dt="2020-07-31T11:16:47.268" v="7061" actId="20577"/>
        <pc:sldMkLst>
          <pc:docMk/>
          <pc:sldMk cId="987293255" sldId="879"/>
        </pc:sldMkLst>
        <pc:spChg chg="mod">
          <ac:chgData name="James Pengelly" userId="d269fecd-a8a2-4e5a-93ae-88bdaab21f51" providerId="ADAL" clId="{1E0106E6-BEC7-4BB3-B8BD-F24464CE30D4}" dt="2020-07-31T11:11:34.363" v="6780" actId="20577"/>
          <ac:spMkLst>
            <pc:docMk/>
            <pc:sldMk cId="987293255" sldId="879"/>
            <ac:spMk id="16386" creationId="{00000000-0000-0000-0000-000000000000}"/>
          </ac:spMkLst>
        </pc:spChg>
        <pc:spChg chg="mod">
          <ac:chgData name="James Pengelly" userId="d269fecd-a8a2-4e5a-93ae-88bdaab21f51" providerId="ADAL" clId="{1E0106E6-BEC7-4BB3-B8BD-F24464CE30D4}" dt="2020-07-31T11:16:47.268" v="7061" actId="20577"/>
          <ac:spMkLst>
            <pc:docMk/>
            <pc:sldMk cId="987293255" sldId="879"/>
            <ac:spMk id="16387" creationId="{00000000-0000-0000-0000-000000000000}"/>
          </ac:spMkLst>
        </pc:spChg>
      </pc:sldChg>
      <pc:sldChg chg="modSp mod">
        <pc:chgData name="James Pengelly" userId="d269fecd-a8a2-4e5a-93ae-88bdaab21f51" providerId="ADAL" clId="{1E0106E6-BEC7-4BB3-B8BD-F24464CE30D4}" dt="2020-07-30T13:32:15.745" v="16" actId="20577"/>
        <pc:sldMkLst>
          <pc:docMk/>
          <pc:sldMk cId="942606355" sldId="880"/>
        </pc:sldMkLst>
        <pc:spChg chg="mod">
          <ac:chgData name="James Pengelly" userId="d269fecd-a8a2-4e5a-93ae-88bdaab21f51" providerId="ADAL" clId="{1E0106E6-BEC7-4BB3-B8BD-F24464CE30D4}" dt="2020-07-30T13:32:15.745" v="16" actId="20577"/>
          <ac:spMkLst>
            <pc:docMk/>
            <pc:sldMk cId="942606355" sldId="880"/>
            <ac:spMk id="2" creationId="{2D9ACAAF-85EB-47B7-ABFE-84856BFC1F07}"/>
          </ac:spMkLst>
        </pc:spChg>
      </pc:sldChg>
      <pc:sldChg chg="modSp mod">
        <pc:chgData name="James Pengelly" userId="d269fecd-a8a2-4e5a-93ae-88bdaab21f51" providerId="ADAL" clId="{1E0106E6-BEC7-4BB3-B8BD-F24464CE30D4}" dt="2020-07-31T05:05:12.003" v="1712" actId="20577"/>
        <pc:sldMkLst>
          <pc:docMk/>
          <pc:sldMk cId="3136918069" sldId="881"/>
        </pc:sldMkLst>
        <pc:spChg chg="mod">
          <ac:chgData name="James Pengelly" userId="d269fecd-a8a2-4e5a-93ae-88bdaab21f51" providerId="ADAL" clId="{1E0106E6-BEC7-4BB3-B8BD-F24464CE30D4}" dt="2020-07-31T05:05:12.003" v="1712" actId="20577"/>
          <ac:spMkLst>
            <pc:docMk/>
            <pc:sldMk cId="3136918069" sldId="881"/>
            <ac:spMk id="2" creationId="{2D9ACAAF-85EB-47B7-ABFE-84856BFC1F07}"/>
          </ac:spMkLst>
        </pc:spChg>
      </pc:sldChg>
      <pc:sldChg chg="modSp mod">
        <pc:chgData name="James Pengelly" userId="d269fecd-a8a2-4e5a-93ae-88bdaab21f51" providerId="ADAL" clId="{1E0106E6-BEC7-4BB3-B8BD-F24464CE30D4}" dt="2020-07-31T10:40:33.819" v="4669" actId="20577"/>
        <pc:sldMkLst>
          <pc:docMk/>
          <pc:sldMk cId="705317497" sldId="882"/>
        </pc:sldMkLst>
        <pc:spChg chg="mod">
          <ac:chgData name="James Pengelly" userId="d269fecd-a8a2-4e5a-93ae-88bdaab21f51" providerId="ADAL" clId="{1E0106E6-BEC7-4BB3-B8BD-F24464CE30D4}" dt="2020-07-31T10:40:33.819" v="4669" actId="20577"/>
          <ac:spMkLst>
            <pc:docMk/>
            <pc:sldMk cId="705317497" sldId="882"/>
            <ac:spMk id="2" creationId="{2D9ACAAF-85EB-47B7-ABFE-84856BFC1F07}"/>
          </ac:spMkLst>
        </pc:spChg>
      </pc:sldChg>
      <pc:sldChg chg="modSp mod">
        <pc:chgData name="James Pengelly" userId="d269fecd-a8a2-4e5a-93ae-88bdaab21f51" providerId="ADAL" clId="{1E0106E6-BEC7-4BB3-B8BD-F24464CE30D4}" dt="2020-07-31T11:48:29.750" v="7139" actId="20577"/>
        <pc:sldMkLst>
          <pc:docMk/>
          <pc:sldMk cId="3427275038" sldId="883"/>
        </pc:sldMkLst>
        <pc:spChg chg="mod">
          <ac:chgData name="James Pengelly" userId="d269fecd-a8a2-4e5a-93ae-88bdaab21f51" providerId="ADAL" clId="{1E0106E6-BEC7-4BB3-B8BD-F24464CE30D4}" dt="2020-07-31T11:48:29.750" v="7139" actId="20577"/>
          <ac:spMkLst>
            <pc:docMk/>
            <pc:sldMk cId="3427275038" sldId="883"/>
            <ac:spMk id="2" creationId="{2D9ACAAF-85EB-47B7-ABFE-84856BFC1F07}"/>
          </ac:spMkLst>
        </pc:spChg>
      </pc:sldChg>
      <pc:sldChg chg="del">
        <pc:chgData name="James Pengelly" userId="d269fecd-a8a2-4e5a-93ae-88bdaab21f51" providerId="ADAL" clId="{1E0106E6-BEC7-4BB3-B8BD-F24464CE30D4}" dt="2020-05-21T10:58:29.379" v="0" actId="2696"/>
        <pc:sldMkLst>
          <pc:docMk/>
          <pc:sldMk cId="1773236921" sldId="884"/>
        </pc:sldMkLst>
      </pc:sldChg>
      <pc:sldChg chg="add ord">
        <pc:chgData name="James Pengelly" userId="d269fecd-a8a2-4e5a-93ae-88bdaab21f51" providerId="ADAL" clId="{1E0106E6-BEC7-4BB3-B8BD-F24464CE30D4}" dt="2020-05-21T10:58:33.865" v="3"/>
        <pc:sldMkLst>
          <pc:docMk/>
          <pc:sldMk cId="3000229606" sldId="884"/>
        </pc:sldMkLst>
      </pc:sldChg>
      <pc:sldChg chg="modSp add mod">
        <pc:chgData name="James Pengelly" userId="d269fecd-a8a2-4e5a-93ae-88bdaab21f51" providerId="ADAL" clId="{1E0106E6-BEC7-4BB3-B8BD-F24464CE30D4}" dt="2020-07-30T14:48:37.712" v="1483" actId="6549"/>
        <pc:sldMkLst>
          <pc:docMk/>
          <pc:sldMk cId="2198479179" sldId="885"/>
        </pc:sldMkLst>
        <pc:spChg chg="mod">
          <ac:chgData name="James Pengelly" userId="d269fecd-a8a2-4e5a-93ae-88bdaab21f51" providerId="ADAL" clId="{1E0106E6-BEC7-4BB3-B8BD-F24464CE30D4}" dt="2020-07-30T14:48:37.712" v="1483" actId="6549"/>
          <ac:spMkLst>
            <pc:docMk/>
            <pc:sldMk cId="2198479179" sldId="885"/>
            <ac:spMk id="2" creationId="{02195E12-4EDD-4158-922D-548864B0A126}"/>
          </ac:spMkLst>
        </pc:spChg>
        <pc:spChg chg="mod">
          <ac:chgData name="James Pengelly" userId="d269fecd-a8a2-4e5a-93ae-88bdaab21f51" providerId="ADAL" clId="{1E0106E6-BEC7-4BB3-B8BD-F24464CE30D4}" dt="2020-07-30T13:50:11.074" v="815" actId="20577"/>
          <ac:spMkLst>
            <pc:docMk/>
            <pc:sldMk cId="2198479179" sldId="885"/>
            <ac:spMk id="5" creationId="{6BA96A13-ACB5-4F98-92AB-7B8111E12AB9}"/>
          </ac:spMkLst>
        </pc:spChg>
      </pc:sldChg>
      <pc:sldChg chg="modSp add mod">
        <pc:chgData name="James Pengelly" userId="d269fecd-a8a2-4e5a-93ae-88bdaab21f51" providerId="ADAL" clId="{1E0106E6-BEC7-4BB3-B8BD-F24464CE30D4}" dt="2020-07-30T15:00:28.206" v="1708" actId="20577"/>
        <pc:sldMkLst>
          <pc:docMk/>
          <pc:sldMk cId="1759557571" sldId="886"/>
        </pc:sldMkLst>
        <pc:spChg chg="mod">
          <ac:chgData name="James Pengelly" userId="d269fecd-a8a2-4e5a-93ae-88bdaab21f51" providerId="ADAL" clId="{1E0106E6-BEC7-4BB3-B8BD-F24464CE30D4}" dt="2020-07-30T14:11:12.226" v="1372" actId="20577"/>
          <ac:spMkLst>
            <pc:docMk/>
            <pc:sldMk cId="1759557571" sldId="886"/>
            <ac:spMk id="18434" creationId="{00000000-0000-0000-0000-000000000000}"/>
          </ac:spMkLst>
        </pc:spChg>
        <pc:spChg chg="mod">
          <ac:chgData name="James Pengelly" userId="d269fecd-a8a2-4e5a-93ae-88bdaab21f51" providerId="ADAL" clId="{1E0106E6-BEC7-4BB3-B8BD-F24464CE30D4}" dt="2020-07-30T15:00:28.206" v="1708" actId="20577"/>
          <ac:spMkLst>
            <pc:docMk/>
            <pc:sldMk cId="1759557571" sldId="886"/>
            <ac:spMk id="18435" creationId="{00000000-0000-0000-0000-000000000000}"/>
          </ac:spMkLst>
        </pc:spChg>
      </pc:sldChg>
      <pc:sldChg chg="modSp new mod">
        <pc:chgData name="James Pengelly" userId="d269fecd-a8a2-4e5a-93ae-88bdaab21f51" providerId="ADAL" clId="{1E0106E6-BEC7-4BB3-B8BD-F24464CE30D4}" dt="2020-07-31T09:37:16.744" v="4291" actId="6549"/>
        <pc:sldMkLst>
          <pc:docMk/>
          <pc:sldMk cId="168595529" sldId="887"/>
        </pc:sldMkLst>
        <pc:spChg chg="mod">
          <ac:chgData name="James Pengelly" userId="d269fecd-a8a2-4e5a-93ae-88bdaab21f51" providerId="ADAL" clId="{1E0106E6-BEC7-4BB3-B8BD-F24464CE30D4}" dt="2020-07-31T09:37:16.744" v="4291" actId="6549"/>
          <ac:spMkLst>
            <pc:docMk/>
            <pc:sldMk cId="168595529" sldId="887"/>
            <ac:spMk id="2" creationId="{3E8F0A07-993B-4E57-8BAE-09749933DCE0}"/>
          </ac:spMkLst>
        </pc:spChg>
        <pc:spChg chg="mod">
          <ac:chgData name="James Pengelly" userId="d269fecd-a8a2-4e5a-93ae-88bdaab21f51" providerId="ADAL" clId="{1E0106E6-BEC7-4BB3-B8BD-F24464CE30D4}" dt="2020-07-31T05:08:10.362" v="1849" actId="20577"/>
          <ac:spMkLst>
            <pc:docMk/>
            <pc:sldMk cId="168595529" sldId="887"/>
            <ac:spMk id="5" creationId="{7ECB231D-8103-4907-9C7E-62F397DA187C}"/>
          </ac:spMkLst>
        </pc:spChg>
      </pc:sldChg>
      <pc:sldChg chg="modSp add mod">
        <pc:chgData name="James Pengelly" userId="d269fecd-a8a2-4e5a-93ae-88bdaab21f51" providerId="ADAL" clId="{1E0106E6-BEC7-4BB3-B8BD-F24464CE30D4}" dt="2020-07-31T10:46:00.938" v="5332" actId="20577"/>
        <pc:sldMkLst>
          <pc:docMk/>
          <pc:sldMk cId="3523574644" sldId="888"/>
        </pc:sldMkLst>
        <pc:spChg chg="mod">
          <ac:chgData name="James Pengelly" userId="d269fecd-a8a2-4e5a-93ae-88bdaab21f51" providerId="ADAL" clId="{1E0106E6-BEC7-4BB3-B8BD-F24464CE30D4}" dt="2020-07-31T10:46:00.938" v="5332" actId="20577"/>
          <ac:spMkLst>
            <pc:docMk/>
            <pc:sldMk cId="3523574644" sldId="888"/>
            <ac:spMk id="3" creationId="{00000000-0000-0000-0000-000000000000}"/>
          </ac:spMkLst>
        </pc:spChg>
        <pc:spChg chg="mod">
          <ac:chgData name="James Pengelly" userId="d269fecd-a8a2-4e5a-93ae-88bdaab21f51" providerId="ADAL" clId="{1E0106E6-BEC7-4BB3-B8BD-F24464CE30D4}" dt="2020-07-31T10:41:01.354" v="4687" actId="20577"/>
          <ac:spMkLst>
            <pc:docMk/>
            <pc:sldMk cId="3523574644" sldId="888"/>
            <ac:spMk id="13314" creationId="{00000000-0000-0000-0000-000000000000}"/>
          </ac:spMkLst>
        </pc:spChg>
      </pc:sldChg>
      <pc:sldChg chg="modSp add mod">
        <pc:chgData name="James Pengelly" userId="d269fecd-a8a2-4e5a-93ae-88bdaab21f51" providerId="ADAL" clId="{1E0106E6-BEC7-4BB3-B8BD-F24464CE30D4}" dt="2020-07-31T11:43:33.066" v="7101" actId="6549"/>
        <pc:sldMkLst>
          <pc:docMk/>
          <pc:sldMk cId="1712737584" sldId="889"/>
        </pc:sldMkLst>
        <pc:spChg chg="mod">
          <ac:chgData name="James Pengelly" userId="d269fecd-a8a2-4e5a-93ae-88bdaab21f51" providerId="ADAL" clId="{1E0106E6-BEC7-4BB3-B8BD-F24464CE30D4}" dt="2020-07-31T11:43:33.066" v="7101" actId="6549"/>
          <ac:spMkLst>
            <pc:docMk/>
            <pc:sldMk cId="1712737584" sldId="889"/>
            <ac:spMk id="2" creationId="{D7AB858D-4E83-4966-8296-E9DF745BA04C}"/>
          </ac:spMkLst>
        </pc:spChg>
        <pc:spChg chg="mod">
          <ac:chgData name="James Pengelly" userId="d269fecd-a8a2-4e5a-93ae-88bdaab21f51" providerId="ADAL" clId="{1E0106E6-BEC7-4BB3-B8BD-F24464CE30D4}" dt="2020-07-31T11:42:19.444" v="7064"/>
          <ac:spMkLst>
            <pc:docMk/>
            <pc:sldMk cId="1712737584" sldId="889"/>
            <ac:spMk id="3" creationId="{9AEE122F-FD74-4F40-805E-03761B67D59F}"/>
          </ac:spMkLst>
        </pc:spChg>
      </pc:sldChg>
    </pc:docChg>
  </pc:docChgLst>
  <pc:docChgLst>
    <pc:chgData name="Harun Roshid" userId="a0ea7e65-3ad7-44ae-a2f4-b48ac9d379d9" providerId="ADAL" clId="{86988768-129C-479B-BDD4-328AD3FF64F9}"/>
    <pc:docChg chg="custSel modSld modMainMaster">
      <pc:chgData name="Harun Roshid" userId="a0ea7e65-3ad7-44ae-a2f4-b48ac9d379d9" providerId="ADAL" clId="{86988768-129C-479B-BDD4-328AD3FF64F9}" dt="2022-09-27T18:20:08.826" v="37" actId="478"/>
      <pc:docMkLst>
        <pc:docMk/>
      </pc:docMkLst>
      <pc:sldChg chg="modSp mod">
        <pc:chgData name="Harun Roshid" userId="a0ea7e65-3ad7-44ae-a2f4-b48ac9d379d9" providerId="ADAL" clId="{86988768-129C-479B-BDD4-328AD3FF64F9}" dt="2022-09-27T18:17:20.315" v="11" actId="20577"/>
        <pc:sldMkLst>
          <pc:docMk/>
          <pc:sldMk cId="1620597263" sldId="256"/>
        </pc:sldMkLst>
        <pc:spChg chg="mod">
          <ac:chgData name="Harun Roshid" userId="a0ea7e65-3ad7-44ae-a2f4-b48ac9d379d9" providerId="ADAL" clId="{86988768-129C-479B-BDD4-328AD3FF64F9}" dt="2022-09-27T18:17:20.315" v="11" actId="20577"/>
          <ac:spMkLst>
            <pc:docMk/>
            <pc:sldMk cId="1620597263" sldId="256"/>
            <ac:spMk id="3" creationId="{03C4A35F-8B08-4F5A-864D-E5BDB068417A}"/>
          </ac:spMkLst>
        </pc:spChg>
      </pc:sldChg>
      <pc:sldMasterChg chg="modSldLayout">
        <pc:chgData name="Harun Roshid" userId="a0ea7e65-3ad7-44ae-a2f4-b48ac9d379d9" providerId="ADAL" clId="{86988768-129C-479B-BDD4-328AD3FF64F9}" dt="2022-09-27T18:20:08.826" v="37" actId="478"/>
        <pc:sldMasterMkLst>
          <pc:docMk/>
          <pc:sldMasterMk cId="58932730" sldId="2147483910"/>
        </pc:sldMasterMkLst>
        <pc:sldLayoutChg chg="delSp mod">
          <pc:chgData name="Harun Roshid" userId="a0ea7e65-3ad7-44ae-a2f4-b48ac9d379d9" providerId="ADAL" clId="{86988768-129C-479B-BDD4-328AD3FF64F9}" dt="2022-09-27T18:20:08.826" v="37" actId="478"/>
          <pc:sldLayoutMkLst>
            <pc:docMk/>
            <pc:sldMasterMk cId="58932730" sldId="2147483910"/>
            <pc:sldLayoutMk cId="4084809213" sldId="2147483911"/>
          </pc:sldLayoutMkLst>
          <pc:picChg chg="del">
            <ac:chgData name="Harun Roshid" userId="a0ea7e65-3ad7-44ae-a2f4-b48ac9d379d9" providerId="ADAL" clId="{86988768-129C-479B-BDD4-328AD3FF64F9}" dt="2022-09-27T18:20:08.826" v="37" actId="478"/>
            <ac:picMkLst>
              <pc:docMk/>
              <pc:sldMasterMk cId="58932730" sldId="2147483910"/>
              <pc:sldLayoutMk cId="4084809213" sldId="2147483911"/>
              <ac:picMk id="15" creationId="{859BC51B-7E40-1041-A8C3-D54CE59B1CF5}"/>
            </ac:picMkLst>
          </pc:picChg>
        </pc:sldLayoutChg>
        <pc:sldLayoutChg chg="addSp modSp mod">
          <pc:chgData name="Harun Roshid" userId="a0ea7e65-3ad7-44ae-a2f4-b48ac9d379d9" providerId="ADAL" clId="{86988768-129C-479B-BDD4-328AD3FF64F9}" dt="2022-09-27T18:18:30.159" v="20" actId="1076"/>
          <pc:sldLayoutMkLst>
            <pc:docMk/>
            <pc:sldMasterMk cId="58932730" sldId="2147483910"/>
            <pc:sldLayoutMk cId="1292653623" sldId="2147483913"/>
          </pc:sldLayoutMkLst>
          <pc:spChg chg="mod">
            <ac:chgData name="Harun Roshid" userId="a0ea7e65-3ad7-44ae-a2f4-b48ac9d379d9" providerId="ADAL" clId="{86988768-129C-479B-BDD4-328AD3FF64F9}" dt="2022-09-27T18:18:19.726" v="16" actId="14100"/>
            <ac:spMkLst>
              <pc:docMk/>
              <pc:sldMasterMk cId="58932730" sldId="2147483910"/>
              <pc:sldLayoutMk cId="1292653623" sldId="2147483913"/>
              <ac:spMk id="2" creationId="{D70EB038-50BA-4CE6-87A2-C19FACD82379}"/>
            </ac:spMkLst>
          </pc:spChg>
          <pc:picChg chg="add mod">
            <ac:chgData name="Harun Roshid" userId="a0ea7e65-3ad7-44ae-a2f4-b48ac9d379d9" providerId="ADAL" clId="{86988768-129C-479B-BDD4-328AD3FF64F9}" dt="2022-09-27T18:18:30.159" v="20" actId="1076"/>
            <ac:picMkLst>
              <pc:docMk/>
              <pc:sldMasterMk cId="58932730" sldId="2147483910"/>
              <pc:sldLayoutMk cId="1292653623" sldId="2147483913"/>
              <ac:picMk id="6" creationId="{B17AD0CE-4F95-84A2-24F7-718ECA6D700D}"/>
            </ac:picMkLst>
          </pc:picChg>
        </pc:sldLayoutChg>
        <pc:sldLayoutChg chg="addSp modSp">
          <pc:chgData name="Harun Roshid" userId="a0ea7e65-3ad7-44ae-a2f4-b48ac9d379d9" providerId="ADAL" clId="{86988768-129C-479B-BDD4-328AD3FF64F9}" dt="2022-09-27T18:18:36.041" v="21"/>
          <pc:sldLayoutMkLst>
            <pc:docMk/>
            <pc:sldMasterMk cId="58932730" sldId="2147483910"/>
            <pc:sldLayoutMk cId="137773212" sldId="2147483914"/>
          </pc:sldLayoutMkLst>
          <pc:picChg chg="add mod">
            <ac:chgData name="Harun Roshid" userId="a0ea7e65-3ad7-44ae-a2f4-b48ac9d379d9" providerId="ADAL" clId="{86988768-129C-479B-BDD4-328AD3FF64F9}" dt="2022-09-27T18:18:36.041" v="21"/>
            <ac:picMkLst>
              <pc:docMk/>
              <pc:sldMasterMk cId="58932730" sldId="2147483910"/>
              <pc:sldLayoutMk cId="137773212" sldId="2147483914"/>
              <ac:picMk id="5" creationId="{6B45BDA7-AA2D-8CF8-984A-59EDB4DF6A8B}"/>
            </ac:picMkLst>
          </pc:picChg>
        </pc:sldLayoutChg>
        <pc:sldLayoutChg chg="addSp modSp mod">
          <pc:chgData name="Harun Roshid" userId="a0ea7e65-3ad7-44ae-a2f4-b48ac9d379d9" providerId="ADAL" clId="{86988768-129C-479B-BDD4-328AD3FF64F9}" dt="2022-09-27T18:18:43.277" v="23" actId="1076"/>
          <pc:sldLayoutMkLst>
            <pc:docMk/>
            <pc:sldMasterMk cId="58932730" sldId="2147483910"/>
            <pc:sldLayoutMk cId="2390461744" sldId="2147483915"/>
          </pc:sldLayoutMkLst>
          <pc:picChg chg="add mod">
            <ac:chgData name="Harun Roshid" userId="a0ea7e65-3ad7-44ae-a2f4-b48ac9d379d9" providerId="ADAL" clId="{86988768-129C-479B-BDD4-328AD3FF64F9}" dt="2022-09-27T18:18:43.277" v="23" actId="1076"/>
            <ac:picMkLst>
              <pc:docMk/>
              <pc:sldMasterMk cId="58932730" sldId="2147483910"/>
              <pc:sldLayoutMk cId="2390461744" sldId="2147483915"/>
              <ac:picMk id="4" creationId="{E0104DB9-1908-99B0-AF32-2717E092F246}"/>
            </ac:picMkLst>
          </pc:picChg>
        </pc:sldLayoutChg>
        <pc:sldLayoutChg chg="addSp modSp">
          <pc:chgData name="Harun Roshid" userId="a0ea7e65-3ad7-44ae-a2f4-b48ac9d379d9" providerId="ADAL" clId="{86988768-129C-479B-BDD4-328AD3FF64F9}" dt="2022-09-27T18:18:46.025" v="24"/>
          <pc:sldLayoutMkLst>
            <pc:docMk/>
            <pc:sldMasterMk cId="58932730" sldId="2147483910"/>
            <pc:sldLayoutMk cId="807182655" sldId="2147483916"/>
          </pc:sldLayoutMkLst>
          <pc:picChg chg="add mod">
            <ac:chgData name="Harun Roshid" userId="a0ea7e65-3ad7-44ae-a2f4-b48ac9d379d9" providerId="ADAL" clId="{86988768-129C-479B-BDD4-328AD3FF64F9}" dt="2022-09-27T18:18:46.025" v="24"/>
            <ac:picMkLst>
              <pc:docMk/>
              <pc:sldMasterMk cId="58932730" sldId="2147483910"/>
              <pc:sldLayoutMk cId="807182655" sldId="2147483916"/>
              <ac:picMk id="4" creationId="{5D3399AB-3F2E-142C-E5F7-8B0788F3DFFE}"/>
            </ac:picMkLst>
          </pc:picChg>
        </pc:sldLayoutChg>
        <pc:sldLayoutChg chg="addSp modSp mod">
          <pc:chgData name="Harun Roshid" userId="a0ea7e65-3ad7-44ae-a2f4-b48ac9d379d9" providerId="ADAL" clId="{86988768-129C-479B-BDD4-328AD3FF64F9}" dt="2022-09-27T18:18:59.388" v="26" actId="1076"/>
          <pc:sldLayoutMkLst>
            <pc:docMk/>
            <pc:sldMasterMk cId="58932730" sldId="2147483910"/>
            <pc:sldLayoutMk cId="4103617856" sldId="2147483918"/>
          </pc:sldLayoutMkLst>
          <pc:picChg chg="add mod">
            <ac:chgData name="Harun Roshid" userId="a0ea7e65-3ad7-44ae-a2f4-b48ac9d379d9" providerId="ADAL" clId="{86988768-129C-479B-BDD4-328AD3FF64F9}" dt="2022-09-27T18:18:59.388" v="26" actId="1076"/>
            <ac:picMkLst>
              <pc:docMk/>
              <pc:sldMasterMk cId="58932730" sldId="2147483910"/>
              <pc:sldLayoutMk cId="4103617856" sldId="2147483918"/>
              <ac:picMk id="2" creationId="{1404CF0F-69C8-922D-9496-9E0461147C1D}"/>
            </ac:picMkLst>
          </pc:picChg>
        </pc:sldLayoutChg>
        <pc:sldLayoutChg chg="addSp modSp">
          <pc:chgData name="Harun Roshid" userId="a0ea7e65-3ad7-44ae-a2f4-b48ac9d379d9" providerId="ADAL" clId="{86988768-129C-479B-BDD4-328AD3FF64F9}" dt="2022-09-27T18:19:02.701" v="27"/>
          <pc:sldLayoutMkLst>
            <pc:docMk/>
            <pc:sldMasterMk cId="58932730" sldId="2147483910"/>
            <pc:sldLayoutMk cId="360141977" sldId="2147483919"/>
          </pc:sldLayoutMkLst>
          <pc:picChg chg="add mod">
            <ac:chgData name="Harun Roshid" userId="a0ea7e65-3ad7-44ae-a2f4-b48ac9d379d9" providerId="ADAL" clId="{86988768-129C-479B-BDD4-328AD3FF64F9}" dt="2022-09-27T18:19:02.701" v="27"/>
            <ac:picMkLst>
              <pc:docMk/>
              <pc:sldMasterMk cId="58932730" sldId="2147483910"/>
              <pc:sldLayoutMk cId="360141977" sldId="2147483919"/>
              <ac:picMk id="3" creationId="{B867A6BF-7FAD-7DF7-5C0D-BFBEA76AFEB2}"/>
            </ac:picMkLst>
          </pc:picChg>
        </pc:sldLayoutChg>
        <pc:sldLayoutChg chg="addSp modSp">
          <pc:chgData name="Harun Roshid" userId="a0ea7e65-3ad7-44ae-a2f4-b48ac9d379d9" providerId="ADAL" clId="{86988768-129C-479B-BDD4-328AD3FF64F9}" dt="2022-09-27T18:19:06.416" v="28"/>
          <pc:sldLayoutMkLst>
            <pc:docMk/>
            <pc:sldMasterMk cId="58932730" sldId="2147483910"/>
            <pc:sldLayoutMk cId="2749244272" sldId="2147483920"/>
          </pc:sldLayoutMkLst>
          <pc:picChg chg="add mod">
            <ac:chgData name="Harun Roshid" userId="a0ea7e65-3ad7-44ae-a2f4-b48ac9d379d9" providerId="ADAL" clId="{86988768-129C-479B-BDD4-328AD3FF64F9}" dt="2022-09-27T18:19:06.416" v="28"/>
            <ac:picMkLst>
              <pc:docMk/>
              <pc:sldMasterMk cId="58932730" sldId="2147483910"/>
              <pc:sldLayoutMk cId="2749244272" sldId="2147483920"/>
              <ac:picMk id="4" creationId="{FCFCCCE1-3190-6182-F706-F4AEBC838A92}"/>
            </ac:picMkLst>
          </pc:picChg>
        </pc:sldLayoutChg>
        <pc:sldLayoutChg chg="addSp modSp">
          <pc:chgData name="Harun Roshid" userId="a0ea7e65-3ad7-44ae-a2f4-b48ac9d379d9" providerId="ADAL" clId="{86988768-129C-479B-BDD4-328AD3FF64F9}" dt="2022-09-27T18:19:14.209" v="29"/>
          <pc:sldLayoutMkLst>
            <pc:docMk/>
            <pc:sldMasterMk cId="58932730" sldId="2147483910"/>
            <pc:sldLayoutMk cId="3115742092" sldId="2147483921"/>
          </pc:sldLayoutMkLst>
          <pc:picChg chg="add mod">
            <ac:chgData name="Harun Roshid" userId="a0ea7e65-3ad7-44ae-a2f4-b48ac9d379d9" providerId="ADAL" clId="{86988768-129C-479B-BDD4-328AD3FF64F9}" dt="2022-09-27T18:19:14.209" v="29"/>
            <ac:picMkLst>
              <pc:docMk/>
              <pc:sldMasterMk cId="58932730" sldId="2147483910"/>
              <pc:sldLayoutMk cId="3115742092" sldId="2147483921"/>
              <ac:picMk id="5" creationId="{CAD62C1D-EB09-FC83-2F39-3839EB547C06}"/>
            </ac:picMkLst>
          </pc:picChg>
        </pc:sldLayoutChg>
        <pc:sldLayoutChg chg="addSp modSp">
          <pc:chgData name="Harun Roshid" userId="a0ea7e65-3ad7-44ae-a2f4-b48ac9d379d9" providerId="ADAL" clId="{86988768-129C-479B-BDD4-328AD3FF64F9}" dt="2022-09-27T18:19:17.777" v="30"/>
          <pc:sldLayoutMkLst>
            <pc:docMk/>
            <pc:sldMasterMk cId="58932730" sldId="2147483910"/>
            <pc:sldLayoutMk cId="3198385692" sldId="2147483922"/>
          </pc:sldLayoutMkLst>
          <pc:picChg chg="add mod">
            <ac:chgData name="Harun Roshid" userId="a0ea7e65-3ad7-44ae-a2f4-b48ac9d379d9" providerId="ADAL" clId="{86988768-129C-479B-BDD4-328AD3FF64F9}" dt="2022-09-27T18:19:17.777" v="30"/>
            <ac:picMkLst>
              <pc:docMk/>
              <pc:sldMasterMk cId="58932730" sldId="2147483910"/>
              <pc:sldLayoutMk cId="3198385692" sldId="2147483922"/>
              <ac:picMk id="2" creationId="{36CB7B54-3D96-0D24-A66E-D393F7413AA8}"/>
            </ac:picMkLst>
          </pc:picChg>
        </pc:sldLayoutChg>
        <pc:sldLayoutChg chg="addSp modSp">
          <pc:chgData name="Harun Roshid" userId="a0ea7e65-3ad7-44ae-a2f4-b48ac9d379d9" providerId="ADAL" clId="{86988768-129C-479B-BDD4-328AD3FF64F9}" dt="2022-09-27T18:19:20.664" v="31"/>
          <pc:sldLayoutMkLst>
            <pc:docMk/>
            <pc:sldMasterMk cId="58932730" sldId="2147483910"/>
            <pc:sldLayoutMk cId="2337764449" sldId="2147483923"/>
          </pc:sldLayoutMkLst>
          <pc:picChg chg="add mod">
            <ac:chgData name="Harun Roshid" userId="a0ea7e65-3ad7-44ae-a2f4-b48ac9d379d9" providerId="ADAL" clId="{86988768-129C-479B-BDD4-328AD3FF64F9}" dt="2022-09-27T18:19:20.664" v="31"/>
            <ac:picMkLst>
              <pc:docMk/>
              <pc:sldMasterMk cId="58932730" sldId="2147483910"/>
              <pc:sldLayoutMk cId="2337764449" sldId="2147483923"/>
              <ac:picMk id="2" creationId="{39D30B85-21E1-B084-58C8-2E060FC1EE54}"/>
            </ac:picMkLst>
          </pc:picChg>
        </pc:sldLayoutChg>
        <pc:sldLayoutChg chg="addSp modSp">
          <pc:chgData name="Harun Roshid" userId="a0ea7e65-3ad7-44ae-a2f4-b48ac9d379d9" providerId="ADAL" clId="{86988768-129C-479B-BDD4-328AD3FF64F9}" dt="2022-09-27T18:19:24.132" v="32"/>
          <pc:sldLayoutMkLst>
            <pc:docMk/>
            <pc:sldMasterMk cId="58932730" sldId="2147483910"/>
            <pc:sldLayoutMk cId="3241009506" sldId="2147483924"/>
          </pc:sldLayoutMkLst>
          <pc:picChg chg="add mod">
            <ac:chgData name="Harun Roshid" userId="a0ea7e65-3ad7-44ae-a2f4-b48ac9d379d9" providerId="ADAL" clId="{86988768-129C-479B-BDD4-328AD3FF64F9}" dt="2022-09-27T18:19:24.132" v="32"/>
            <ac:picMkLst>
              <pc:docMk/>
              <pc:sldMasterMk cId="58932730" sldId="2147483910"/>
              <pc:sldLayoutMk cId="3241009506" sldId="2147483924"/>
              <ac:picMk id="4" creationId="{D72ED540-F955-7A14-CF81-E97512C67946}"/>
            </ac:picMkLst>
          </pc:picChg>
        </pc:sldLayoutChg>
        <pc:sldLayoutChg chg="addSp modSp">
          <pc:chgData name="Harun Roshid" userId="a0ea7e65-3ad7-44ae-a2f4-b48ac9d379d9" providerId="ADAL" clId="{86988768-129C-479B-BDD4-328AD3FF64F9}" dt="2022-09-27T18:19:28.066" v="33"/>
          <pc:sldLayoutMkLst>
            <pc:docMk/>
            <pc:sldMasterMk cId="58932730" sldId="2147483910"/>
            <pc:sldLayoutMk cId="2400902815" sldId="2147483925"/>
          </pc:sldLayoutMkLst>
          <pc:picChg chg="add mod">
            <ac:chgData name="Harun Roshid" userId="a0ea7e65-3ad7-44ae-a2f4-b48ac9d379d9" providerId="ADAL" clId="{86988768-129C-479B-BDD4-328AD3FF64F9}" dt="2022-09-27T18:19:28.066" v="33"/>
            <ac:picMkLst>
              <pc:docMk/>
              <pc:sldMasterMk cId="58932730" sldId="2147483910"/>
              <pc:sldLayoutMk cId="2400902815" sldId="2147483925"/>
              <ac:picMk id="4" creationId="{0953586F-81D4-C83C-920F-485C89BCB187}"/>
            </ac:picMkLst>
          </pc:picChg>
        </pc:sldLayoutChg>
        <pc:sldLayoutChg chg="addSp modSp">
          <pc:chgData name="Harun Roshid" userId="a0ea7e65-3ad7-44ae-a2f4-b48ac9d379d9" providerId="ADAL" clId="{86988768-129C-479B-BDD4-328AD3FF64F9}" dt="2022-09-27T18:19:36.576" v="34"/>
          <pc:sldLayoutMkLst>
            <pc:docMk/>
            <pc:sldMasterMk cId="58932730" sldId="2147483910"/>
            <pc:sldLayoutMk cId="3381481574" sldId="2147483928"/>
          </pc:sldLayoutMkLst>
          <pc:picChg chg="add mod">
            <ac:chgData name="Harun Roshid" userId="a0ea7e65-3ad7-44ae-a2f4-b48ac9d379d9" providerId="ADAL" clId="{86988768-129C-479B-BDD4-328AD3FF64F9}" dt="2022-09-27T18:19:36.576" v="34"/>
            <ac:picMkLst>
              <pc:docMk/>
              <pc:sldMasterMk cId="58932730" sldId="2147483910"/>
              <pc:sldLayoutMk cId="3381481574" sldId="2147483928"/>
              <ac:picMk id="2" creationId="{F088DBC6-8AA6-3CFD-317B-847B31AF4201}"/>
            </ac:picMkLst>
          </pc:picChg>
        </pc:sldLayoutChg>
        <pc:sldLayoutChg chg="addSp modSp">
          <pc:chgData name="Harun Roshid" userId="a0ea7e65-3ad7-44ae-a2f4-b48ac9d379d9" providerId="ADAL" clId="{86988768-129C-479B-BDD4-328AD3FF64F9}" dt="2022-09-27T18:19:39.795" v="35"/>
          <pc:sldLayoutMkLst>
            <pc:docMk/>
            <pc:sldMasterMk cId="58932730" sldId="2147483910"/>
            <pc:sldLayoutMk cId="1602285072" sldId="2147483929"/>
          </pc:sldLayoutMkLst>
          <pc:picChg chg="add mod">
            <ac:chgData name="Harun Roshid" userId="a0ea7e65-3ad7-44ae-a2f4-b48ac9d379d9" providerId="ADAL" clId="{86988768-129C-479B-BDD4-328AD3FF64F9}" dt="2022-09-27T18:19:39.795" v="35"/>
            <ac:picMkLst>
              <pc:docMk/>
              <pc:sldMasterMk cId="58932730" sldId="2147483910"/>
              <pc:sldLayoutMk cId="1602285072" sldId="2147483929"/>
              <ac:picMk id="4" creationId="{F5012431-820F-93BC-F9BC-D526E537C912}"/>
            </ac:picMkLst>
          </pc:picChg>
        </pc:sldLayoutChg>
        <pc:sldLayoutChg chg="addSp modSp">
          <pc:chgData name="Harun Roshid" userId="a0ea7e65-3ad7-44ae-a2f4-b48ac9d379d9" providerId="ADAL" clId="{86988768-129C-479B-BDD4-328AD3FF64F9}" dt="2022-09-27T18:19:42.778" v="36"/>
          <pc:sldLayoutMkLst>
            <pc:docMk/>
            <pc:sldMasterMk cId="58932730" sldId="2147483910"/>
            <pc:sldLayoutMk cId="1382741422" sldId="2147483930"/>
          </pc:sldLayoutMkLst>
          <pc:picChg chg="add mod">
            <ac:chgData name="Harun Roshid" userId="a0ea7e65-3ad7-44ae-a2f4-b48ac9d379d9" providerId="ADAL" clId="{86988768-129C-479B-BDD4-328AD3FF64F9}" dt="2022-09-27T18:19:42.778" v="36"/>
            <ac:picMkLst>
              <pc:docMk/>
              <pc:sldMasterMk cId="58932730" sldId="2147483910"/>
              <pc:sldLayoutMk cId="1382741422" sldId="2147483930"/>
              <ac:picMk id="4" creationId="{C8886081-EED6-16F8-B7E5-64AA86905AC3}"/>
            </ac:picMkLst>
          </pc:picChg>
        </pc:sldLayoutChg>
      </pc:sldMasterChg>
    </pc:docChg>
  </pc:docChgLst>
  <pc:docChgLst>
    <pc:chgData name="James Pengelly" userId="d269fecd-a8a2-4e5a-93ae-88bdaab21f51" providerId="ADAL" clId="{B4039C3F-A8E2-4187-B2D7-454DD6A59645}"/>
    <pc:docChg chg="custSel addSld modSld modMainMaster">
      <pc:chgData name="James Pengelly" userId="d269fecd-a8a2-4e5a-93ae-88bdaab21f51" providerId="ADAL" clId="{B4039C3F-A8E2-4187-B2D7-454DD6A59645}" dt="2020-05-19T14:37:03.720" v="15"/>
      <pc:docMkLst>
        <pc:docMk/>
      </pc:docMkLst>
      <pc:sldChg chg="modSp new">
        <pc:chgData name="James Pengelly" userId="d269fecd-a8a2-4e5a-93ae-88bdaab21f51" providerId="ADAL" clId="{B4039C3F-A8E2-4187-B2D7-454DD6A59645}" dt="2020-05-19T14:37:03.720" v="15"/>
        <pc:sldMkLst>
          <pc:docMk/>
          <pc:sldMk cId="1773236921" sldId="884"/>
        </pc:sldMkLst>
        <pc:spChg chg="mod">
          <ac:chgData name="James Pengelly" userId="d269fecd-a8a2-4e5a-93ae-88bdaab21f51" providerId="ADAL" clId="{B4039C3F-A8E2-4187-B2D7-454DD6A59645}" dt="2020-05-19T14:37:03.720" v="15"/>
          <ac:spMkLst>
            <pc:docMk/>
            <pc:sldMk cId="1773236921" sldId="884"/>
            <ac:spMk id="2" creationId="{2382102D-2EDD-437B-A97F-E94DD45B4537}"/>
          </ac:spMkLst>
        </pc:spChg>
      </pc:sldChg>
      <pc:sldMasterChg chg="modSldLayout">
        <pc:chgData name="James Pengelly" userId="d269fecd-a8a2-4e5a-93ae-88bdaab21f51" providerId="ADAL" clId="{B4039C3F-A8E2-4187-B2D7-454DD6A59645}" dt="2020-05-19T14:36:53.469" v="13" actId="20577"/>
        <pc:sldMasterMkLst>
          <pc:docMk/>
          <pc:sldMasterMk cId="58932730" sldId="2147483910"/>
        </pc:sldMasterMkLst>
        <pc:sldLayoutChg chg="delSp mod">
          <pc:chgData name="James Pengelly" userId="d269fecd-a8a2-4e5a-93ae-88bdaab21f51" providerId="ADAL" clId="{B4039C3F-A8E2-4187-B2D7-454DD6A59645}" dt="2020-05-19T14:06:40.472" v="0" actId="478"/>
          <pc:sldLayoutMkLst>
            <pc:docMk/>
            <pc:sldMasterMk cId="58932730" sldId="2147483910"/>
            <pc:sldLayoutMk cId="3115742092" sldId="2147483921"/>
          </pc:sldLayoutMkLst>
          <pc:picChg chg="del">
            <ac:chgData name="James Pengelly" userId="d269fecd-a8a2-4e5a-93ae-88bdaab21f51" providerId="ADAL" clId="{B4039C3F-A8E2-4187-B2D7-454DD6A59645}" dt="2020-05-19T14:06:40.472" v="0" actId="478"/>
            <ac:picMkLst>
              <pc:docMk/>
              <pc:sldMasterMk cId="58932730" sldId="2147483910"/>
              <pc:sldLayoutMk cId="3115742092" sldId="2147483921"/>
              <ac:picMk id="9" creationId="{CC459F8C-6888-49EB-BDC8-4D1EF968BAA7}"/>
            </ac:picMkLst>
          </pc:picChg>
        </pc:sldLayoutChg>
        <pc:sldLayoutChg chg="delSp mod">
          <pc:chgData name="James Pengelly" userId="d269fecd-a8a2-4e5a-93ae-88bdaab21f51" providerId="ADAL" clId="{B4039C3F-A8E2-4187-B2D7-454DD6A59645}" dt="2020-05-19T14:06:43.376" v="1" actId="478"/>
          <pc:sldLayoutMkLst>
            <pc:docMk/>
            <pc:sldMasterMk cId="58932730" sldId="2147483910"/>
            <pc:sldLayoutMk cId="3198385692" sldId="2147483922"/>
          </pc:sldLayoutMkLst>
          <pc:grpChg chg="del">
            <ac:chgData name="James Pengelly" userId="d269fecd-a8a2-4e5a-93ae-88bdaab21f51" providerId="ADAL" clId="{B4039C3F-A8E2-4187-B2D7-454DD6A59645}" dt="2020-05-19T14:06:43.376" v="1" actId="478"/>
            <ac:grpSpMkLst>
              <pc:docMk/>
              <pc:sldMasterMk cId="58932730" sldId="2147483910"/>
              <pc:sldLayoutMk cId="3198385692" sldId="2147483922"/>
              <ac:grpSpMk id="12" creationId="{4C41F2EF-EF2C-496D-BA0B-7A2597EFBC56}"/>
            </ac:grpSpMkLst>
          </pc:grpChg>
        </pc:sldLayoutChg>
        <pc:sldLayoutChg chg="addSp delSp modSp mod">
          <pc:chgData name="James Pengelly" userId="d269fecd-a8a2-4e5a-93ae-88bdaab21f51" providerId="ADAL" clId="{B4039C3F-A8E2-4187-B2D7-454DD6A59645}" dt="2020-05-19T14:36:53.469" v="13" actId="20577"/>
          <pc:sldLayoutMkLst>
            <pc:docMk/>
            <pc:sldMasterMk cId="58932730" sldId="2147483910"/>
            <pc:sldLayoutMk cId="2337764449" sldId="2147483923"/>
          </pc:sldLayoutMkLst>
          <pc:spChg chg="mod">
            <ac:chgData name="James Pengelly" userId="d269fecd-a8a2-4e5a-93ae-88bdaab21f51" providerId="ADAL" clId="{B4039C3F-A8E2-4187-B2D7-454DD6A59645}" dt="2020-05-19T14:36:53.469" v="13" actId="20577"/>
            <ac:spMkLst>
              <pc:docMk/>
              <pc:sldMasterMk cId="58932730" sldId="2147483910"/>
              <pc:sldLayoutMk cId="2337764449" sldId="2147483923"/>
              <ac:spMk id="17" creationId="{41ACCE22-C4EB-4A8D-9AEF-30BB97BF6894}"/>
            </ac:spMkLst>
          </pc:spChg>
          <pc:grpChg chg="del">
            <ac:chgData name="James Pengelly" userId="d269fecd-a8a2-4e5a-93ae-88bdaab21f51" providerId="ADAL" clId="{B4039C3F-A8E2-4187-B2D7-454DD6A59645}" dt="2020-05-19T14:06:49.472" v="3" actId="478"/>
            <ac:grpSpMkLst>
              <pc:docMk/>
              <pc:sldMasterMk cId="58932730" sldId="2147483910"/>
              <pc:sldLayoutMk cId="2337764449" sldId="2147483923"/>
              <ac:grpSpMk id="6" creationId="{7A9BFAA4-B692-4B26-BF12-35D369620B7C}"/>
            </ac:grpSpMkLst>
          </pc:grpChg>
          <pc:grpChg chg="del">
            <ac:chgData name="James Pengelly" userId="d269fecd-a8a2-4e5a-93ae-88bdaab21f51" providerId="ADAL" clId="{B4039C3F-A8E2-4187-B2D7-454DD6A59645}" dt="2020-05-19T14:06:48.176" v="2" actId="478"/>
            <ac:grpSpMkLst>
              <pc:docMk/>
              <pc:sldMasterMk cId="58932730" sldId="2147483910"/>
              <pc:sldLayoutMk cId="2337764449" sldId="2147483923"/>
              <ac:grpSpMk id="10" creationId="{73879ADE-5A8F-4918-BF09-280B49EF9B3E}"/>
            </ac:grpSpMkLst>
          </pc:grpChg>
          <pc:grpChg chg="add mod">
            <ac:chgData name="James Pengelly" userId="d269fecd-a8a2-4e5a-93ae-88bdaab21f51" providerId="ADAL" clId="{B4039C3F-A8E2-4187-B2D7-454DD6A59645}" dt="2020-05-19T14:06:50.446" v="4"/>
            <ac:grpSpMkLst>
              <pc:docMk/>
              <pc:sldMasterMk cId="58932730" sldId="2147483910"/>
              <pc:sldLayoutMk cId="2337764449" sldId="2147483923"/>
              <ac:grpSpMk id="13" creationId="{7FE4D3EA-C8BD-419E-AC43-5679609AAC62}"/>
            </ac:grpSpMkLst>
          </pc:grpChg>
          <pc:picChg chg="mod">
            <ac:chgData name="James Pengelly" userId="d269fecd-a8a2-4e5a-93ae-88bdaab21f51" providerId="ADAL" clId="{B4039C3F-A8E2-4187-B2D7-454DD6A59645}" dt="2020-05-19T14:06:50.446" v="4"/>
            <ac:picMkLst>
              <pc:docMk/>
              <pc:sldMasterMk cId="58932730" sldId="2147483910"/>
              <pc:sldLayoutMk cId="2337764449" sldId="2147483923"/>
              <ac:picMk id="15" creationId="{46F8E010-F5D8-4ABA-AA48-3F0C8B098F64}"/>
            </ac:picMkLst>
          </pc:picChg>
        </pc:sldLayoutChg>
        <pc:sldLayoutChg chg="addSp delSp modSp mod">
          <pc:chgData name="James Pengelly" userId="d269fecd-a8a2-4e5a-93ae-88bdaab21f51" providerId="ADAL" clId="{B4039C3F-A8E2-4187-B2D7-454DD6A59645}" dt="2020-05-19T14:06:57.604" v="6" actId="164"/>
          <pc:sldLayoutMkLst>
            <pc:docMk/>
            <pc:sldMasterMk cId="58932730" sldId="2147483910"/>
            <pc:sldLayoutMk cId="3241009506" sldId="2147483924"/>
          </pc:sldLayoutMkLst>
          <pc:spChg chg="mod">
            <ac:chgData name="James Pengelly" userId="d269fecd-a8a2-4e5a-93ae-88bdaab21f51" providerId="ADAL" clId="{B4039C3F-A8E2-4187-B2D7-454DD6A59645}" dt="2020-05-19T14:06:57.604" v="6" actId="164"/>
            <ac:spMkLst>
              <pc:docMk/>
              <pc:sldMasterMk cId="58932730" sldId="2147483910"/>
              <pc:sldLayoutMk cId="3241009506" sldId="2147483924"/>
              <ac:spMk id="5" creationId="{8B880B59-FC96-477E-AC99-8876E161C9DA}"/>
            </ac:spMkLst>
          </pc:spChg>
          <pc:spChg chg="del">
            <ac:chgData name="James Pengelly" userId="d269fecd-a8a2-4e5a-93ae-88bdaab21f51" providerId="ADAL" clId="{B4039C3F-A8E2-4187-B2D7-454DD6A59645}" dt="2020-05-19T14:06:53.401" v="5" actId="478"/>
            <ac:spMkLst>
              <pc:docMk/>
              <pc:sldMasterMk cId="58932730" sldId="2147483910"/>
              <pc:sldLayoutMk cId="3241009506" sldId="2147483924"/>
              <ac:spMk id="12" creationId="{E3408E90-120B-4A87-810A-F73E819EF353}"/>
            </ac:spMkLst>
          </pc:spChg>
          <pc:grpChg chg="add mod">
            <ac:chgData name="James Pengelly" userId="d269fecd-a8a2-4e5a-93ae-88bdaab21f51" providerId="ADAL" clId="{B4039C3F-A8E2-4187-B2D7-454DD6A59645}" dt="2020-05-19T14:06:57.604" v="6" actId="164"/>
            <ac:grpSpMkLst>
              <pc:docMk/>
              <pc:sldMasterMk cId="58932730" sldId="2147483910"/>
              <pc:sldLayoutMk cId="3241009506" sldId="2147483924"/>
              <ac:grpSpMk id="2" creationId="{FB52F0DE-8058-49A9-AE88-0EEC6C3A1832}"/>
            </ac:grpSpMkLst>
          </pc:grpChg>
          <pc:picChg chg="mod">
            <ac:chgData name="James Pengelly" userId="d269fecd-a8a2-4e5a-93ae-88bdaab21f51" providerId="ADAL" clId="{B4039C3F-A8E2-4187-B2D7-454DD6A59645}" dt="2020-05-19T14:06:57.604" v="6" actId="164"/>
            <ac:picMkLst>
              <pc:docMk/>
              <pc:sldMasterMk cId="58932730" sldId="2147483910"/>
              <pc:sldLayoutMk cId="3241009506" sldId="2147483924"/>
              <ac:picMk id="10" creationId="{EC3E252C-D736-4920-BB1B-1216044AAE14}"/>
            </ac:picMkLst>
          </pc:picChg>
          <pc:picChg chg="del">
            <ac:chgData name="James Pengelly" userId="d269fecd-a8a2-4e5a-93ae-88bdaab21f51" providerId="ADAL" clId="{B4039C3F-A8E2-4187-B2D7-454DD6A59645}" dt="2020-05-19T14:06:53.401" v="5" actId="478"/>
            <ac:picMkLst>
              <pc:docMk/>
              <pc:sldMasterMk cId="58932730" sldId="2147483910"/>
              <pc:sldLayoutMk cId="3241009506" sldId="2147483924"/>
              <ac:picMk id="13" creationId="{7A7DC198-0598-4B2D-952E-0A093CC9C0BC}"/>
            </ac:picMkLst>
          </pc:picChg>
        </pc:sldLayoutChg>
        <pc:sldLayoutChg chg="addSp delSp modSp mod">
          <pc:chgData name="James Pengelly" userId="d269fecd-a8a2-4e5a-93ae-88bdaab21f51" providerId="ADAL" clId="{B4039C3F-A8E2-4187-B2D7-454DD6A59645}" dt="2020-05-19T14:07:05.306" v="9" actId="164"/>
          <pc:sldLayoutMkLst>
            <pc:docMk/>
            <pc:sldMasterMk cId="58932730" sldId="2147483910"/>
            <pc:sldLayoutMk cId="2400902815" sldId="2147483925"/>
          </pc:sldLayoutMkLst>
          <pc:spChg chg="mod">
            <ac:chgData name="James Pengelly" userId="d269fecd-a8a2-4e5a-93ae-88bdaab21f51" providerId="ADAL" clId="{B4039C3F-A8E2-4187-B2D7-454DD6A59645}" dt="2020-05-19T14:07:05.306" v="9" actId="164"/>
            <ac:spMkLst>
              <pc:docMk/>
              <pc:sldMasterMk cId="58932730" sldId="2147483910"/>
              <pc:sldLayoutMk cId="2400902815" sldId="2147483925"/>
              <ac:spMk id="5" creationId="{8B880B59-FC96-477E-AC99-8876E161C9DA}"/>
            </ac:spMkLst>
          </pc:spChg>
          <pc:spChg chg="del">
            <ac:chgData name="James Pengelly" userId="d269fecd-a8a2-4e5a-93ae-88bdaab21f51" providerId="ADAL" clId="{B4039C3F-A8E2-4187-B2D7-454DD6A59645}" dt="2020-05-19T14:07:01.544" v="8" actId="478"/>
            <ac:spMkLst>
              <pc:docMk/>
              <pc:sldMasterMk cId="58932730" sldId="2147483910"/>
              <pc:sldLayoutMk cId="2400902815" sldId="2147483925"/>
              <ac:spMk id="10" creationId="{A3CEC359-1676-4E44-8ACC-B0479DC71580}"/>
            </ac:spMkLst>
          </pc:spChg>
          <pc:grpChg chg="add mod">
            <ac:chgData name="James Pengelly" userId="d269fecd-a8a2-4e5a-93ae-88bdaab21f51" providerId="ADAL" clId="{B4039C3F-A8E2-4187-B2D7-454DD6A59645}" dt="2020-05-19T14:07:05.306" v="9" actId="164"/>
            <ac:grpSpMkLst>
              <pc:docMk/>
              <pc:sldMasterMk cId="58932730" sldId="2147483910"/>
              <pc:sldLayoutMk cId="2400902815" sldId="2147483925"/>
              <ac:grpSpMk id="2" creationId="{C0F608E9-926F-4D63-A954-F5DAC100E9EC}"/>
            </ac:grpSpMkLst>
          </pc:grpChg>
          <pc:picChg chg="mod">
            <ac:chgData name="James Pengelly" userId="d269fecd-a8a2-4e5a-93ae-88bdaab21f51" providerId="ADAL" clId="{B4039C3F-A8E2-4187-B2D7-454DD6A59645}" dt="2020-05-19T14:07:05.306" v="9" actId="164"/>
            <ac:picMkLst>
              <pc:docMk/>
              <pc:sldMasterMk cId="58932730" sldId="2147483910"/>
              <pc:sldLayoutMk cId="2400902815" sldId="2147483925"/>
              <ac:picMk id="9" creationId="{A1DD35B9-236A-48FB-B81D-ABE61ABF61AE}"/>
            </ac:picMkLst>
          </pc:picChg>
          <pc:picChg chg="del">
            <ac:chgData name="James Pengelly" userId="d269fecd-a8a2-4e5a-93ae-88bdaab21f51" providerId="ADAL" clId="{B4039C3F-A8E2-4187-B2D7-454DD6A59645}" dt="2020-05-19T14:06:59.872" v="7" actId="478"/>
            <ac:picMkLst>
              <pc:docMk/>
              <pc:sldMasterMk cId="58932730" sldId="2147483910"/>
              <pc:sldLayoutMk cId="2400902815" sldId="2147483925"/>
              <ac:picMk id="11" creationId="{E53A8A4A-1EFD-412E-89AE-E6DEDB7406DC}"/>
            </ac:picMkLst>
          </pc:picChg>
        </pc:sldLayoutChg>
      </pc:sldMasterChg>
    </pc:docChg>
  </pc:docChgLst>
  <pc:docChgLst>
    <pc:chgData name="James Pengelly" userId="d269fecd-a8a2-4e5a-93ae-88bdaab21f51" providerId="ADAL" clId="{6B33C86A-8A4E-4D54-9C03-D37DD04F06A2}"/>
    <pc:docChg chg="undo redo custSel addSld delSld modSld">
      <pc:chgData name="James Pengelly" userId="d269fecd-a8a2-4e5a-93ae-88bdaab21f51" providerId="ADAL" clId="{6B33C86A-8A4E-4D54-9C03-D37DD04F06A2}" dt="2020-10-20T14:04:47.183" v="428"/>
      <pc:docMkLst>
        <pc:docMk/>
      </pc:docMkLst>
      <pc:sldChg chg="modNotesTx">
        <pc:chgData name="James Pengelly" userId="d269fecd-a8a2-4e5a-93ae-88bdaab21f51" providerId="ADAL" clId="{6B33C86A-8A4E-4D54-9C03-D37DD04F06A2}" dt="2020-09-23T13:24:52.038" v="332" actId="20577"/>
        <pc:sldMkLst>
          <pc:docMk/>
          <pc:sldMk cId="1620597263" sldId="256"/>
        </pc:sldMkLst>
      </pc:sldChg>
      <pc:sldChg chg="modNotesTx">
        <pc:chgData name="James Pengelly" userId="d269fecd-a8a2-4e5a-93ae-88bdaab21f51" providerId="ADAL" clId="{6B33C86A-8A4E-4D54-9C03-D37DD04F06A2}" dt="2020-10-20T13:39:54.036" v="381" actId="20577"/>
        <pc:sldMkLst>
          <pc:docMk/>
          <pc:sldMk cId="4257476882" sldId="257"/>
        </pc:sldMkLst>
      </pc:sldChg>
      <pc:sldChg chg="addSp delSp modSp mod modClrScheme chgLayout modNotesTx">
        <pc:chgData name="James Pengelly" userId="d269fecd-a8a2-4e5a-93ae-88bdaab21f51" providerId="ADAL" clId="{6B33C86A-8A4E-4D54-9C03-D37DD04F06A2}" dt="2020-10-20T13:44:17.802" v="392" actId="14100"/>
        <pc:sldMkLst>
          <pc:docMk/>
          <pc:sldMk cId="2149687813" sldId="258"/>
        </pc:sldMkLst>
        <pc:spChg chg="del mod ord">
          <ac:chgData name="James Pengelly" userId="d269fecd-a8a2-4e5a-93ae-88bdaab21f51" providerId="ADAL" clId="{6B33C86A-8A4E-4D54-9C03-D37DD04F06A2}" dt="2020-09-16T10:58:31.447" v="50"/>
          <ac:spMkLst>
            <pc:docMk/>
            <pc:sldMk cId="2149687813" sldId="258"/>
            <ac:spMk id="2" creationId="{02195E12-4EDD-4158-922D-548864B0A126}"/>
          </ac:spMkLst>
        </pc:spChg>
        <pc:spChg chg="mod ord">
          <ac:chgData name="James Pengelly" userId="d269fecd-a8a2-4e5a-93ae-88bdaab21f51" providerId="ADAL" clId="{6B33C86A-8A4E-4D54-9C03-D37DD04F06A2}" dt="2020-09-16T10:58:06.564" v="45" actId="700"/>
          <ac:spMkLst>
            <pc:docMk/>
            <pc:sldMk cId="2149687813" sldId="258"/>
            <ac:spMk id="3" creationId="{D339E9F5-29B6-4062-B87C-9AB5D591A390}"/>
          </ac:spMkLst>
        </pc:spChg>
        <pc:spChg chg="mod ord">
          <ac:chgData name="James Pengelly" userId="d269fecd-a8a2-4e5a-93ae-88bdaab21f51" providerId="ADAL" clId="{6B33C86A-8A4E-4D54-9C03-D37DD04F06A2}" dt="2020-09-16T10:58:06.564" v="45" actId="700"/>
          <ac:spMkLst>
            <pc:docMk/>
            <pc:sldMk cId="2149687813" sldId="258"/>
            <ac:spMk id="4" creationId="{DDF2DCDC-5C74-438B-9A99-D2DE998A13FB}"/>
          </ac:spMkLst>
        </pc:spChg>
        <pc:spChg chg="mod ord">
          <ac:chgData name="James Pengelly" userId="d269fecd-a8a2-4e5a-93ae-88bdaab21f51" providerId="ADAL" clId="{6B33C86A-8A4E-4D54-9C03-D37DD04F06A2}" dt="2020-09-16T10:58:06.564" v="45" actId="700"/>
          <ac:spMkLst>
            <pc:docMk/>
            <pc:sldMk cId="2149687813" sldId="258"/>
            <ac:spMk id="5" creationId="{6BA96A13-ACB5-4F98-92AB-7B8111E12AB9}"/>
          </ac:spMkLst>
        </pc:spChg>
        <pc:spChg chg="add mod ord">
          <ac:chgData name="James Pengelly" userId="d269fecd-a8a2-4e5a-93ae-88bdaab21f51" providerId="ADAL" clId="{6B33C86A-8A4E-4D54-9C03-D37DD04F06A2}" dt="2020-10-20T13:44:17.802" v="392" actId="14100"/>
          <ac:spMkLst>
            <pc:docMk/>
            <pc:sldMk cId="2149687813" sldId="258"/>
            <ac:spMk id="6" creationId="{DB36C2BA-2AD7-4544-BACC-7CA8671BBB57}"/>
          </ac:spMkLst>
        </pc:spChg>
        <pc:picChg chg="add mod">
          <ac:chgData name="James Pengelly" userId="d269fecd-a8a2-4e5a-93ae-88bdaab21f51" providerId="ADAL" clId="{6B33C86A-8A4E-4D54-9C03-D37DD04F06A2}" dt="2020-09-16T11:00:03.571" v="126" actId="14100"/>
          <ac:picMkLst>
            <pc:docMk/>
            <pc:sldMk cId="2149687813" sldId="258"/>
            <ac:picMk id="8" creationId="{8B54B036-5AA6-45B8-A9D6-A828FC3A3C45}"/>
          </ac:picMkLst>
        </pc:picChg>
      </pc:sldChg>
      <pc:sldChg chg="addSp delSp modSp mod modClrScheme chgLayout modNotesTx">
        <pc:chgData name="James Pengelly" userId="d269fecd-a8a2-4e5a-93ae-88bdaab21f51" providerId="ADAL" clId="{6B33C86A-8A4E-4D54-9C03-D37DD04F06A2}" dt="2020-10-20T14:01:38.261" v="411" actId="20577"/>
        <pc:sldMkLst>
          <pc:docMk/>
          <pc:sldMk cId="1741760773" sldId="369"/>
        </pc:sldMkLst>
        <pc:spChg chg="add mod ord">
          <ac:chgData name="James Pengelly" userId="d269fecd-a8a2-4e5a-93ae-88bdaab21f51" providerId="ADAL" clId="{6B33C86A-8A4E-4D54-9C03-D37DD04F06A2}" dt="2020-09-16T11:17:00.341" v="303" actId="14100"/>
          <ac:spMkLst>
            <pc:docMk/>
            <pc:sldMk cId="1741760773" sldId="369"/>
            <ac:spMk id="2" creationId="{5027A845-266D-421C-8DC2-26A429D45562}"/>
          </ac:spMkLst>
        </pc:spChg>
        <pc:spChg chg="del mod ord">
          <ac:chgData name="James Pengelly" userId="d269fecd-a8a2-4e5a-93ae-88bdaab21f51" providerId="ADAL" clId="{6B33C86A-8A4E-4D54-9C03-D37DD04F06A2}" dt="2020-09-16T11:16:02.327" v="287"/>
          <ac:spMkLst>
            <pc:docMk/>
            <pc:sldMk cId="1741760773" sldId="369"/>
            <ac:spMk id="3" creationId="{00000000-0000-0000-0000-000000000000}"/>
          </ac:spMkLst>
        </pc:spChg>
        <pc:spChg chg="mod ord">
          <ac:chgData name="James Pengelly" userId="d269fecd-a8a2-4e5a-93ae-88bdaab21f51" providerId="ADAL" clId="{6B33C86A-8A4E-4D54-9C03-D37DD04F06A2}" dt="2020-09-16T11:15:53.923" v="284" actId="700"/>
          <ac:spMkLst>
            <pc:docMk/>
            <pc:sldMk cId="1741760773" sldId="369"/>
            <ac:spMk id="4" creationId="{C9BA885F-BD76-4767-89A6-2955247C6614}"/>
          </ac:spMkLst>
        </pc:spChg>
        <pc:spChg chg="add del mod">
          <ac:chgData name="James Pengelly" userId="d269fecd-a8a2-4e5a-93ae-88bdaab21f51" providerId="ADAL" clId="{6B33C86A-8A4E-4D54-9C03-D37DD04F06A2}" dt="2020-09-16T11:16:35.861" v="294" actId="21"/>
          <ac:spMkLst>
            <pc:docMk/>
            <pc:sldMk cId="1741760773" sldId="369"/>
            <ac:spMk id="7" creationId="{B1F33703-8DFC-478E-8F6F-3E3E397311FE}"/>
          </ac:spMkLst>
        </pc:spChg>
        <pc:spChg chg="add del mod">
          <ac:chgData name="James Pengelly" userId="d269fecd-a8a2-4e5a-93ae-88bdaab21f51" providerId="ADAL" clId="{6B33C86A-8A4E-4D54-9C03-D37DD04F06A2}" dt="2020-09-16T11:16:38.613" v="295" actId="22"/>
          <ac:spMkLst>
            <pc:docMk/>
            <pc:sldMk cId="1741760773" sldId="369"/>
            <ac:spMk id="10" creationId="{CCBC21D8-7550-494F-B3CE-2F29009AAB49}"/>
          </ac:spMkLst>
        </pc:spChg>
        <pc:spChg chg="mod ord">
          <ac:chgData name="James Pengelly" userId="d269fecd-a8a2-4e5a-93ae-88bdaab21f51" providerId="ADAL" clId="{6B33C86A-8A4E-4D54-9C03-D37DD04F06A2}" dt="2020-10-20T14:01:38.261" v="411" actId="20577"/>
          <ac:spMkLst>
            <pc:docMk/>
            <pc:sldMk cId="1741760773" sldId="369"/>
            <ac:spMk id="13314" creationId="{00000000-0000-0000-0000-000000000000}"/>
          </ac:spMkLst>
        </pc:spChg>
        <pc:picChg chg="add del mod">
          <ac:chgData name="James Pengelly" userId="d269fecd-a8a2-4e5a-93ae-88bdaab21f51" providerId="ADAL" clId="{6B33C86A-8A4E-4D54-9C03-D37DD04F06A2}" dt="2020-09-16T11:16:35.861" v="294" actId="21"/>
          <ac:picMkLst>
            <pc:docMk/>
            <pc:sldMk cId="1741760773" sldId="369"/>
            <ac:picMk id="6" creationId="{58C66C19-634E-4A22-B845-27F5FE3155D5}"/>
          </ac:picMkLst>
        </pc:picChg>
        <pc:picChg chg="add mod ord modCrop">
          <ac:chgData name="James Pengelly" userId="d269fecd-a8a2-4e5a-93ae-88bdaab21f51" providerId="ADAL" clId="{6B33C86A-8A4E-4D54-9C03-D37DD04F06A2}" dt="2020-09-16T11:16:56.739" v="302" actId="1076"/>
          <ac:picMkLst>
            <pc:docMk/>
            <pc:sldMk cId="1741760773" sldId="369"/>
            <ac:picMk id="12" creationId="{1B4980C3-05AF-45B7-830C-363DF20F11AA}"/>
          </ac:picMkLst>
        </pc:picChg>
      </pc:sldChg>
      <pc:sldChg chg="modSp mod modClrScheme chgLayout modNotesTx">
        <pc:chgData name="James Pengelly" userId="d269fecd-a8a2-4e5a-93ae-88bdaab21f51" providerId="ADAL" clId="{6B33C86A-8A4E-4D54-9C03-D37DD04F06A2}" dt="2020-10-20T13:40:42.621" v="382" actId="20577"/>
        <pc:sldMkLst>
          <pc:docMk/>
          <pc:sldMk cId="3551621681" sldId="370"/>
        </pc:sldMkLst>
        <pc:spChg chg="mod ord">
          <ac:chgData name="James Pengelly" userId="d269fecd-a8a2-4e5a-93ae-88bdaab21f51" providerId="ADAL" clId="{6B33C86A-8A4E-4D54-9C03-D37DD04F06A2}" dt="2020-09-16T10:56:16.945" v="25" actId="700"/>
          <ac:spMkLst>
            <pc:docMk/>
            <pc:sldMk cId="3551621681" sldId="370"/>
            <ac:spMk id="11266" creationId="{00000000-0000-0000-0000-000000000000}"/>
          </ac:spMkLst>
        </pc:spChg>
        <pc:spChg chg="mod ord">
          <ac:chgData name="James Pengelly" userId="d269fecd-a8a2-4e5a-93ae-88bdaab21f51" providerId="ADAL" clId="{6B33C86A-8A4E-4D54-9C03-D37DD04F06A2}" dt="2020-09-16T10:56:19.680" v="26" actId="14100"/>
          <ac:spMkLst>
            <pc:docMk/>
            <pc:sldMk cId="3551621681" sldId="370"/>
            <ac:spMk id="11267" creationId="{00000000-0000-0000-0000-000000000000}"/>
          </ac:spMkLst>
        </pc:spChg>
      </pc:sldChg>
      <pc:sldChg chg="modNotesTx">
        <pc:chgData name="James Pengelly" userId="d269fecd-a8a2-4e5a-93ae-88bdaab21f51" providerId="ADAL" clId="{6B33C86A-8A4E-4D54-9C03-D37DD04F06A2}" dt="2020-09-16T11:04:14.731" v="149" actId="368"/>
        <pc:sldMkLst>
          <pc:docMk/>
          <pc:sldMk cId="4071706093" sldId="371"/>
        </pc:sldMkLst>
      </pc:sldChg>
      <pc:sldChg chg="modNotesTx">
        <pc:chgData name="James Pengelly" userId="d269fecd-a8a2-4e5a-93ae-88bdaab21f51" providerId="ADAL" clId="{6B33C86A-8A4E-4D54-9C03-D37DD04F06A2}" dt="2020-09-16T11:13:39.011" v="208" actId="368"/>
        <pc:sldMkLst>
          <pc:docMk/>
          <pc:sldMk cId="4179372336" sldId="372"/>
        </pc:sldMkLst>
      </pc:sldChg>
      <pc:sldChg chg="modSp mod modNotesTx">
        <pc:chgData name="James Pengelly" userId="d269fecd-a8a2-4e5a-93ae-88bdaab21f51" providerId="ADAL" clId="{6B33C86A-8A4E-4D54-9C03-D37DD04F06A2}" dt="2020-10-20T13:43:27.099" v="391" actId="20577"/>
        <pc:sldMkLst>
          <pc:docMk/>
          <pc:sldMk cId="1971374313" sldId="373"/>
        </pc:sldMkLst>
        <pc:spChg chg="mod">
          <ac:chgData name="James Pengelly" userId="d269fecd-a8a2-4e5a-93ae-88bdaab21f51" providerId="ADAL" clId="{6B33C86A-8A4E-4D54-9C03-D37DD04F06A2}" dt="2020-09-16T10:57:50.491" v="44" actId="20577"/>
          <ac:spMkLst>
            <pc:docMk/>
            <pc:sldMk cId="1971374313" sldId="373"/>
            <ac:spMk id="12291" creationId="{00000000-0000-0000-0000-000000000000}"/>
          </ac:spMkLst>
        </pc:spChg>
      </pc:sldChg>
      <pc:sldChg chg="addSp delSp modSp mod modNotesTx">
        <pc:chgData name="James Pengelly" userId="d269fecd-a8a2-4e5a-93ae-88bdaab21f51" providerId="ADAL" clId="{6B33C86A-8A4E-4D54-9C03-D37DD04F06A2}" dt="2020-10-20T14:04:47.183" v="428"/>
        <pc:sldMkLst>
          <pc:docMk/>
          <pc:sldMk cId="3826940050" sldId="376"/>
        </pc:sldMkLst>
        <pc:spChg chg="mod">
          <ac:chgData name="James Pengelly" userId="d269fecd-a8a2-4e5a-93ae-88bdaab21f51" providerId="ADAL" clId="{6B33C86A-8A4E-4D54-9C03-D37DD04F06A2}" dt="2020-10-20T14:04:47.183" v="428"/>
          <ac:spMkLst>
            <pc:docMk/>
            <pc:sldMk cId="3826940050" sldId="376"/>
            <ac:spMk id="2" creationId="{089A4ADE-480E-461E-A4E9-469A2A4D43CD}"/>
          </ac:spMkLst>
        </pc:spChg>
        <pc:spChg chg="mod">
          <ac:chgData name="James Pengelly" userId="d269fecd-a8a2-4e5a-93ae-88bdaab21f51" providerId="ADAL" clId="{6B33C86A-8A4E-4D54-9C03-D37DD04F06A2}" dt="2020-10-20T14:04:47.183" v="428"/>
          <ac:spMkLst>
            <pc:docMk/>
            <pc:sldMk cId="3826940050" sldId="376"/>
            <ac:spMk id="3" creationId="{425685A3-C488-4F24-9B0C-CC28DF5AAD2C}"/>
          </ac:spMkLst>
        </pc:spChg>
        <pc:spChg chg="add del mod">
          <ac:chgData name="James Pengelly" userId="d269fecd-a8a2-4e5a-93ae-88bdaab21f51" providerId="ADAL" clId="{6B33C86A-8A4E-4D54-9C03-D37DD04F06A2}" dt="2020-10-20T14:04:47.183" v="428"/>
          <ac:spMkLst>
            <pc:docMk/>
            <pc:sldMk cId="3826940050" sldId="376"/>
            <ac:spMk id="4" creationId="{E302BC91-EA82-494E-B13C-7EA4686050F6}"/>
          </ac:spMkLst>
        </pc:spChg>
        <pc:spChg chg="add del mod">
          <ac:chgData name="James Pengelly" userId="d269fecd-a8a2-4e5a-93ae-88bdaab21f51" providerId="ADAL" clId="{6B33C86A-8A4E-4D54-9C03-D37DD04F06A2}" dt="2020-10-20T14:04:47.183" v="428"/>
          <ac:spMkLst>
            <pc:docMk/>
            <pc:sldMk cId="3826940050" sldId="376"/>
            <ac:spMk id="5" creationId="{C0525C1E-86B7-4796-896B-810A7D489BEF}"/>
          </ac:spMkLst>
        </pc:spChg>
        <pc:spChg chg="add del mod">
          <ac:chgData name="James Pengelly" userId="d269fecd-a8a2-4e5a-93ae-88bdaab21f51" providerId="ADAL" clId="{6B33C86A-8A4E-4D54-9C03-D37DD04F06A2}" dt="2020-10-20T14:04:47.183" v="428"/>
          <ac:spMkLst>
            <pc:docMk/>
            <pc:sldMk cId="3826940050" sldId="376"/>
            <ac:spMk id="6" creationId="{6DDAF781-3A96-4AFB-97A6-2FF03884FDE8}"/>
          </ac:spMkLst>
        </pc:spChg>
        <pc:spChg chg="add del mod">
          <ac:chgData name="James Pengelly" userId="d269fecd-a8a2-4e5a-93ae-88bdaab21f51" providerId="ADAL" clId="{6B33C86A-8A4E-4D54-9C03-D37DD04F06A2}" dt="2020-10-20T14:04:47.183" v="428"/>
          <ac:spMkLst>
            <pc:docMk/>
            <pc:sldMk cId="3826940050" sldId="376"/>
            <ac:spMk id="7" creationId="{4B58F102-B14D-41F2-A3BF-E0F18E1F1172}"/>
          </ac:spMkLst>
        </pc:spChg>
        <pc:spChg chg="mod">
          <ac:chgData name="James Pengelly" userId="d269fecd-a8a2-4e5a-93ae-88bdaab21f51" providerId="ADAL" clId="{6B33C86A-8A4E-4D54-9C03-D37DD04F06A2}" dt="2020-10-20T14:04:47.183" v="428"/>
          <ac:spMkLst>
            <pc:docMk/>
            <pc:sldMk cId="3826940050" sldId="376"/>
            <ac:spMk id="14338" creationId="{00000000-0000-0000-0000-000000000000}"/>
          </ac:spMkLst>
        </pc:spChg>
        <pc:spChg chg="mod">
          <ac:chgData name="James Pengelly" userId="d269fecd-a8a2-4e5a-93ae-88bdaab21f51" providerId="ADAL" clId="{6B33C86A-8A4E-4D54-9C03-D37DD04F06A2}" dt="2020-10-20T14:04:47.183" v="428"/>
          <ac:spMkLst>
            <pc:docMk/>
            <pc:sldMk cId="3826940050" sldId="376"/>
            <ac:spMk id="14339" creationId="{00000000-0000-0000-0000-000000000000}"/>
          </ac:spMkLst>
        </pc:spChg>
      </pc:sldChg>
      <pc:sldChg chg="modSp mod modNotesTx">
        <pc:chgData name="James Pengelly" userId="d269fecd-a8a2-4e5a-93ae-88bdaab21f51" providerId="ADAL" clId="{6B33C86A-8A4E-4D54-9C03-D37DD04F06A2}" dt="2020-09-16T11:20:41.137" v="315" actId="1076"/>
        <pc:sldMkLst>
          <pc:docMk/>
          <pc:sldMk cId="2148208427" sldId="379"/>
        </pc:sldMkLst>
        <pc:picChg chg="mod">
          <ac:chgData name="James Pengelly" userId="d269fecd-a8a2-4e5a-93ae-88bdaab21f51" providerId="ADAL" clId="{6B33C86A-8A4E-4D54-9C03-D37DD04F06A2}" dt="2020-09-16T11:20:41.137" v="315" actId="1076"/>
          <ac:picMkLst>
            <pc:docMk/>
            <pc:sldMk cId="2148208427" sldId="379"/>
            <ac:picMk id="9" creationId="{E4D86AF9-ECEA-42F0-98B3-9C34408DFB68}"/>
          </ac:picMkLst>
        </pc:picChg>
      </pc:sldChg>
      <pc:sldChg chg="addSp delSp modSp mod modClrScheme chgLayout modNotesTx">
        <pc:chgData name="James Pengelly" userId="d269fecd-a8a2-4e5a-93ae-88bdaab21f51" providerId="ADAL" clId="{6B33C86A-8A4E-4D54-9C03-D37DD04F06A2}" dt="2020-10-20T13:41:47.367" v="390" actId="14100"/>
        <pc:sldMkLst>
          <pc:docMk/>
          <pc:sldMk cId="4138159244" sldId="381"/>
        </pc:sldMkLst>
        <pc:spChg chg="mod ord">
          <ac:chgData name="James Pengelly" userId="d269fecd-a8a2-4e5a-93ae-88bdaab21f51" providerId="ADAL" clId="{6B33C86A-8A4E-4D54-9C03-D37DD04F06A2}" dt="2020-10-20T13:41:38.407" v="387" actId="27636"/>
          <ac:spMkLst>
            <pc:docMk/>
            <pc:sldMk cId="4138159244" sldId="381"/>
            <ac:spMk id="2" creationId="{00000000-0000-0000-0000-000000000000}"/>
          </ac:spMkLst>
        </pc:spChg>
        <pc:spChg chg="mod ord">
          <ac:chgData name="James Pengelly" userId="d269fecd-a8a2-4e5a-93ae-88bdaab21f51" providerId="ADAL" clId="{6B33C86A-8A4E-4D54-9C03-D37DD04F06A2}" dt="2020-09-16T10:55:29.206" v="23" actId="700"/>
          <ac:spMkLst>
            <pc:docMk/>
            <pc:sldMk cId="4138159244" sldId="381"/>
            <ac:spMk id="3" creationId="{DFDA54C2-55CD-4837-A961-F04372FF53B8}"/>
          </ac:spMkLst>
        </pc:spChg>
        <pc:spChg chg="add del mod ord">
          <ac:chgData name="James Pengelly" userId="d269fecd-a8a2-4e5a-93ae-88bdaab21f51" providerId="ADAL" clId="{6B33C86A-8A4E-4D54-9C03-D37DD04F06A2}" dt="2020-09-16T10:55:34.587" v="24"/>
          <ac:spMkLst>
            <pc:docMk/>
            <pc:sldMk cId="4138159244" sldId="381"/>
            <ac:spMk id="4" creationId="{D626C3F8-AC4A-43DA-BEEA-62D2AB18639E}"/>
          </ac:spMkLst>
        </pc:spChg>
        <pc:spChg chg="del">
          <ac:chgData name="James Pengelly" userId="d269fecd-a8a2-4e5a-93ae-88bdaab21f51" providerId="ADAL" clId="{6B33C86A-8A4E-4D54-9C03-D37DD04F06A2}" dt="2020-09-16T10:55:26.210" v="22" actId="478"/>
          <ac:spMkLst>
            <pc:docMk/>
            <pc:sldMk cId="4138159244" sldId="381"/>
            <ac:spMk id="6" creationId="{0DF9D0E3-1DFC-40E8-98D6-E0BDE01A1952}"/>
          </ac:spMkLst>
        </pc:spChg>
        <pc:spChg chg="mod ord">
          <ac:chgData name="James Pengelly" userId="d269fecd-a8a2-4e5a-93ae-88bdaab21f51" providerId="ADAL" clId="{6B33C86A-8A4E-4D54-9C03-D37DD04F06A2}" dt="2020-09-16T10:55:29.206" v="23" actId="700"/>
          <ac:spMkLst>
            <pc:docMk/>
            <pc:sldMk cId="4138159244" sldId="381"/>
            <ac:spMk id="15362" creationId="{00000000-0000-0000-0000-000000000000}"/>
          </ac:spMkLst>
        </pc:spChg>
        <pc:picChg chg="del">
          <ac:chgData name="James Pengelly" userId="d269fecd-a8a2-4e5a-93ae-88bdaab21f51" providerId="ADAL" clId="{6B33C86A-8A4E-4D54-9C03-D37DD04F06A2}" dt="2020-09-16T10:55:24.658" v="21" actId="478"/>
          <ac:picMkLst>
            <pc:docMk/>
            <pc:sldMk cId="4138159244" sldId="381"/>
            <ac:picMk id="9" creationId="{B94BB7A7-0C64-450E-91F4-0C993F4A26FB}"/>
          </ac:picMkLst>
        </pc:picChg>
        <pc:picChg chg="add mod">
          <ac:chgData name="James Pengelly" userId="d269fecd-a8a2-4e5a-93ae-88bdaab21f51" providerId="ADAL" clId="{6B33C86A-8A4E-4D54-9C03-D37DD04F06A2}" dt="2020-10-20T13:41:47.367" v="390" actId="14100"/>
          <ac:picMkLst>
            <pc:docMk/>
            <pc:sldMk cId="4138159244" sldId="381"/>
            <ac:picMk id="1026" creationId="{BE915991-272D-40F2-A00E-0520A3397C2A}"/>
          </ac:picMkLst>
        </pc:picChg>
      </pc:sldChg>
      <pc:sldChg chg="modSp mod modClrScheme chgLayout modNotesTx">
        <pc:chgData name="James Pengelly" userId="d269fecd-a8a2-4e5a-93ae-88bdaab21f51" providerId="ADAL" clId="{6B33C86A-8A4E-4D54-9C03-D37DD04F06A2}" dt="2020-10-20T13:58:28.469" v="406" actId="20577"/>
        <pc:sldMkLst>
          <pc:docMk/>
          <pc:sldMk cId="2818511261" sldId="383"/>
        </pc:sldMkLst>
        <pc:spChg chg="mod ord">
          <ac:chgData name="James Pengelly" userId="d269fecd-a8a2-4e5a-93ae-88bdaab21f51" providerId="ADAL" clId="{6B33C86A-8A4E-4D54-9C03-D37DD04F06A2}" dt="2020-10-20T13:58:11.585" v="404" actId="27636"/>
          <ac:spMkLst>
            <pc:docMk/>
            <pc:sldMk cId="2818511261" sldId="383"/>
            <ac:spMk id="2" creationId="{D0CA7A06-83CD-4532-8E88-827E18F5F5CE}"/>
          </ac:spMkLst>
        </pc:spChg>
        <pc:spChg chg="mod ord">
          <ac:chgData name="James Pengelly" userId="d269fecd-a8a2-4e5a-93ae-88bdaab21f51" providerId="ADAL" clId="{6B33C86A-8A4E-4D54-9C03-D37DD04F06A2}" dt="2020-09-16T11:10:50.757" v="182" actId="700"/>
          <ac:spMkLst>
            <pc:docMk/>
            <pc:sldMk cId="2818511261" sldId="383"/>
            <ac:spMk id="3" creationId="{306C946C-D5B6-413C-A2D7-1F4C121ACD78}"/>
          </ac:spMkLst>
        </pc:spChg>
        <pc:spChg chg="mod ord">
          <ac:chgData name="James Pengelly" userId="d269fecd-a8a2-4e5a-93ae-88bdaab21f51" providerId="ADAL" clId="{6B33C86A-8A4E-4D54-9C03-D37DD04F06A2}" dt="2020-09-16T11:10:50.757" v="182" actId="700"/>
          <ac:spMkLst>
            <pc:docMk/>
            <pc:sldMk cId="2818511261" sldId="383"/>
            <ac:spMk id="5" creationId="{7ED43FC3-8C1B-4F12-AA5F-DA4584E94E92}"/>
          </ac:spMkLst>
        </pc:spChg>
      </pc:sldChg>
      <pc:sldChg chg="addSp delSp modSp mod modClrScheme chgLayout modNotesTx">
        <pc:chgData name="James Pengelly" userId="d269fecd-a8a2-4e5a-93ae-88bdaab21f51" providerId="ADAL" clId="{6B33C86A-8A4E-4D54-9C03-D37DD04F06A2}" dt="2020-10-20T13:47:08.088" v="399" actId="27636"/>
        <pc:sldMkLst>
          <pc:docMk/>
          <pc:sldMk cId="2450764062" sldId="386"/>
        </pc:sldMkLst>
        <pc:spChg chg="add del mod ord">
          <ac:chgData name="James Pengelly" userId="d269fecd-a8a2-4e5a-93ae-88bdaab21f51" providerId="ADAL" clId="{6B33C86A-8A4E-4D54-9C03-D37DD04F06A2}" dt="2020-09-16T11:01:48.196" v="132"/>
          <ac:spMkLst>
            <pc:docMk/>
            <pc:sldMk cId="2450764062" sldId="386"/>
            <ac:spMk id="2" creationId="{601B1719-311D-4A23-B598-260818E27CC5}"/>
          </ac:spMkLst>
        </pc:spChg>
        <pc:spChg chg="mod ord">
          <ac:chgData name="James Pengelly" userId="d269fecd-a8a2-4e5a-93ae-88bdaab21f51" providerId="ADAL" clId="{6B33C86A-8A4E-4D54-9C03-D37DD04F06A2}" dt="2020-09-16T11:01:33.708" v="131" actId="700"/>
          <ac:spMkLst>
            <pc:docMk/>
            <pc:sldMk cId="2450764062" sldId="386"/>
            <ac:spMk id="3" creationId="{CB42512A-29D6-44D7-BEB5-15214984FFB9}"/>
          </ac:spMkLst>
        </pc:spChg>
        <pc:spChg chg="mod ord">
          <ac:chgData name="James Pengelly" userId="d269fecd-a8a2-4e5a-93ae-88bdaab21f51" providerId="ADAL" clId="{6B33C86A-8A4E-4D54-9C03-D37DD04F06A2}" dt="2020-09-16T11:01:33.708" v="131" actId="700"/>
          <ac:spMkLst>
            <pc:docMk/>
            <pc:sldMk cId="2450764062" sldId="386"/>
            <ac:spMk id="18434" creationId="{00000000-0000-0000-0000-000000000000}"/>
          </ac:spMkLst>
        </pc:spChg>
        <pc:spChg chg="mod ord">
          <ac:chgData name="James Pengelly" userId="d269fecd-a8a2-4e5a-93ae-88bdaab21f51" providerId="ADAL" clId="{6B33C86A-8A4E-4D54-9C03-D37DD04F06A2}" dt="2020-10-20T13:47:08.088" v="399" actId="27636"/>
          <ac:spMkLst>
            <pc:docMk/>
            <pc:sldMk cId="2450764062" sldId="386"/>
            <ac:spMk id="18435" creationId="{00000000-0000-0000-0000-000000000000}"/>
          </ac:spMkLst>
        </pc:spChg>
        <pc:picChg chg="add mod">
          <ac:chgData name="James Pengelly" userId="d269fecd-a8a2-4e5a-93ae-88bdaab21f51" providerId="ADAL" clId="{6B33C86A-8A4E-4D54-9C03-D37DD04F06A2}" dt="2020-10-20T13:46:46.255" v="397" actId="14100"/>
          <ac:picMkLst>
            <pc:docMk/>
            <pc:sldMk cId="2450764062" sldId="386"/>
            <ac:picMk id="5" creationId="{30AEF27F-CCEF-431E-A79B-271EC9BD6BA3}"/>
          </ac:picMkLst>
        </pc:picChg>
      </pc:sldChg>
      <pc:sldChg chg="addSp delSp modSp mod modClrScheme chgLayout modNotesTx">
        <pc:chgData name="James Pengelly" userId="d269fecd-a8a2-4e5a-93ae-88bdaab21f51" providerId="ADAL" clId="{6B33C86A-8A4E-4D54-9C03-D37DD04F06A2}" dt="2020-10-20T13:53:40.612" v="400" actId="20577"/>
        <pc:sldMkLst>
          <pc:docMk/>
          <pc:sldMk cId="3898784777" sldId="389"/>
        </pc:sldMkLst>
        <pc:spChg chg="mod ord">
          <ac:chgData name="James Pengelly" userId="d269fecd-a8a2-4e5a-93ae-88bdaab21f51" providerId="ADAL" clId="{6B33C86A-8A4E-4D54-9C03-D37DD04F06A2}" dt="2020-09-16T11:08:01.136" v="171" actId="700"/>
          <ac:spMkLst>
            <pc:docMk/>
            <pc:sldMk cId="3898784777" sldId="389"/>
            <ac:spMk id="3" creationId="{400EA64E-2F3B-4231-A910-A6DE4AC8F5C9}"/>
          </ac:spMkLst>
        </pc:spChg>
        <pc:spChg chg="mod ord">
          <ac:chgData name="James Pengelly" userId="d269fecd-a8a2-4e5a-93ae-88bdaab21f51" providerId="ADAL" clId="{6B33C86A-8A4E-4D54-9C03-D37DD04F06A2}" dt="2020-09-16T11:08:01.136" v="171" actId="700"/>
          <ac:spMkLst>
            <pc:docMk/>
            <pc:sldMk cId="3898784777" sldId="389"/>
            <ac:spMk id="22530" creationId="{00000000-0000-0000-0000-000000000000}"/>
          </ac:spMkLst>
        </pc:spChg>
        <pc:spChg chg="del mod">
          <ac:chgData name="James Pengelly" userId="d269fecd-a8a2-4e5a-93ae-88bdaab21f51" providerId="ADAL" clId="{6B33C86A-8A4E-4D54-9C03-D37DD04F06A2}" dt="2020-09-16T11:07:50.844" v="168"/>
          <ac:spMkLst>
            <pc:docMk/>
            <pc:sldMk cId="3898784777" sldId="389"/>
            <ac:spMk id="22531" creationId="{00000000-0000-0000-0000-000000000000}"/>
          </ac:spMkLst>
        </pc:spChg>
        <pc:picChg chg="add mod ord">
          <ac:chgData name="James Pengelly" userId="d269fecd-a8a2-4e5a-93ae-88bdaab21f51" providerId="ADAL" clId="{6B33C86A-8A4E-4D54-9C03-D37DD04F06A2}" dt="2020-09-16T11:08:06.088" v="173" actId="1076"/>
          <ac:picMkLst>
            <pc:docMk/>
            <pc:sldMk cId="3898784777" sldId="389"/>
            <ac:picMk id="4" creationId="{C7179406-0CE9-4048-B015-7BE3FE437EB4}"/>
          </ac:picMkLst>
        </pc:picChg>
      </pc:sldChg>
      <pc:sldChg chg="modNotesTx">
        <pc:chgData name="James Pengelly" userId="d269fecd-a8a2-4e5a-93ae-88bdaab21f51" providerId="ADAL" clId="{6B33C86A-8A4E-4D54-9C03-D37DD04F06A2}" dt="2020-10-20T13:54:42.230" v="401" actId="20577"/>
        <pc:sldMkLst>
          <pc:docMk/>
          <pc:sldMk cId="1519167341" sldId="393"/>
        </pc:sldMkLst>
      </pc:sldChg>
      <pc:sldChg chg="modNotesTx">
        <pc:chgData name="James Pengelly" userId="d269fecd-a8a2-4e5a-93ae-88bdaab21f51" providerId="ADAL" clId="{6B33C86A-8A4E-4D54-9C03-D37DD04F06A2}" dt="2020-09-16T11:18:36.989" v="307" actId="114"/>
        <pc:sldMkLst>
          <pc:docMk/>
          <pc:sldMk cId="461443382" sldId="861"/>
        </pc:sldMkLst>
      </pc:sldChg>
      <pc:sldChg chg="modNotesTx">
        <pc:chgData name="James Pengelly" userId="d269fecd-a8a2-4e5a-93ae-88bdaab21f51" providerId="ADAL" clId="{6B33C86A-8A4E-4D54-9C03-D37DD04F06A2}" dt="2020-09-16T11:21:42.186" v="317" actId="368"/>
        <pc:sldMkLst>
          <pc:docMk/>
          <pc:sldMk cId="4090074193" sldId="862"/>
        </pc:sldMkLst>
      </pc:sldChg>
      <pc:sldChg chg="addSp delSp modSp mod modClrScheme chgLayout modNotesTx">
        <pc:chgData name="James Pengelly" userId="d269fecd-a8a2-4e5a-93ae-88bdaab21f51" providerId="ADAL" clId="{6B33C86A-8A4E-4D54-9C03-D37DD04F06A2}" dt="2020-09-16T11:07:16.051" v="166" actId="1076"/>
        <pc:sldMkLst>
          <pc:docMk/>
          <pc:sldMk cId="77230946" sldId="869"/>
        </pc:sldMkLst>
        <pc:spChg chg="mod ord">
          <ac:chgData name="James Pengelly" userId="d269fecd-a8a2-4e5a-93ae-88bdaab21f51" providerId="ADAL" clId="{6B33C86A-8A4E-4D54-9C03-D37DD04F06A2}" dt="2020-09-16T11:06:08.835" v="152" actId="700"/>
          <ac:spMkLst>
            <pc:docMk/>
            <pc:sldMk cId="77230946" sldId="869"/>
            <ac:spMk id="2" creationId="{910951E3-C1C8-402B-AE93-0E2E7CDE5860}"/>
          </ac:spMkLst>
        </pc:spChg>
        <pc:spChg chg="add del mod ord">
          <ac:chgData name="James Pengelly" userId="d269fecd-a8a2-4e5a-93ae-88bdaab21f51" providerId="ADAL" clId="{6B33C86A-8A4E-4D54-9C03-D37DD04F06A2}" dt="2020-09-16T11:06:12.710" v="153"/>
          <ac:spMkLst>
            <pc:docMk/>
            <pc:sldMk cId="77230946" sldId="869"/>
            <ac:spMk id="3" creationId="{507A131D-DBD1-4B6A-A488-9EEDF856AB4C}"/>
          </ac:spMkLst>
        </pc:spChg>
        <pc:spChg chg="mod ord">
          <ac:chgData name="James Pengelly" userId="d269fecd-a8a2-4e5a-93ae-88bdaab21f51" providerId="ADAL" clId="{6B33C86A-8A4E-4D54-9C03-D37DD04F06A2}" dt="2020-09-16T11:06:08.835" v="152" actId="700"/>
          <ac:spMkLst>
            <pc:docMk/>
            <pc:sldMk cId="77230946" sldId="869"/>
            <ac:spMk id="21506" creationId="{00000000-0000-0000-0000-000000000000}"/>
          </ac:spMkLst>
        </pc:spChg>
        <pc:spChg chg="mod ord">
          <ac:chgData name="James Pengelly" userId="d269fecd-a8a2-4e5a-93ae-88bdaab21f51" providerId="ADAL" clId="{6B33C86A-8A4E-4D54-9C03-D37DD04F06A2}" dt="2020-09-16T11:07:02.187" v="163" actId="14100"/>
          <ac:spMkLst>
            <pc:docMk/>
            <pc:sldMk cId="77230946" sldId="869"/>
            <ac:spMk id="21508" creationId="{00000000-0000-0000-0000-000000000000}"/>
          </ac:spMkLst>
        </pc:spChg>
        <pc:picChg chg="add mod">
          <ac:chgData name="James Pengelly" userId="d269fecd-a8a2-4e5a-93ae-88bdaab21f51" providerId="ADAL" clId="{6B33C86A-8A4E-4D54-9C03-D37DD04F06A2}" dt="2020-09-16T11:07:16.051" v="166" actId="1076"/>
          <ac:picMkLst>
            <pc:docMk/>
            <pc:sldMk cId="77230946" sldId="869"/>
            <ac:picMk id="2050" creationId="{DE45DF45-EB23-427B-9A77-8535AB6397EF}"/>
          </ac:picMkLst>
        </pc:picChg>
      </pc:sldChg>
      <pc:sldChg chg="modSp mod modNotesTx">
        <pc:chgData name="James Pengelly" userId="d269fecd-a8a2-4e5a-93ae-88bdaab21f51" providerId="ADAL" clId="{6B33C86A-8A4E-4D54-9C03-D37DD04F06A2}" dt="2020-09-16T11:12:41.553" v="206" actId="20577"/>
        <pc:sldMkLst>
          <pc:docMk/>
          <pc:sldMk cId="1989701635" sldId="870"/>
        </pc:sldMkLst>
        <pc:spChg chg="mod">
          <ac:chgData name="James Pengelly" userId="d269fecd-a8a2-4e5a-93ae-88bdaab21f51" providerId="ADAL" clId="{6B33C86A-8A4E-4D54-9C03-D37DD04F06A2}" dt="2020-09-16T11:12:41.553" v="206" actId="20577"/>
          <ac:spMkLst>
            <pc:docMk/>
            <pc:sldMk cId="1989701635" sldId="870"/>
            <ac:spMk id="2" creationId="{00000000-0000-0000-0000-000000000000}"/>
          </ac:spMkLst>
        </pc:spChg>
      </pc:sldChg>
      <pc:sldChg chg="modNotesTx">
        <pc:chgData name="James Pengelly" userId="d269fecd-a8a2-4e5a-93ae-88bdaab21f51" providerId="ADAL" clId="{6B33C86A-8A4E-4D54-9C03-D37DD04F06A2}" dt="2020-09-16T11:24:03.491" v="320" actId="368"/>
        <pc:sldMkLst>
          <pc:docMk/>
          <pc:sldMk cId="3922515668" sldId="874"/>
        </pc:sldMkLst>
      </pc:sldChg>
      <pc:sldChg chg="modNotesTx">
        <pc:chgData name="James Pengelly" userId="d269fecd-a8a2-4e5a-93ae-88bdaab21f51" providerId="ADAL" clId="{6B33C86A-8A4E-4D54-9C03-D37DD04F06A2}" dt="2020-09-16T11:28:46.139" v="324" actId="368"/>
        <pc:sldMkLst>
          <pc:docMk/>
          <pc:sldMk cId="1966367237" sldId="877"/>
        </pc:sldMkLst>
      </pc:sldChg>
      <pc:sldChg chg="modNotesTx">
        <pc:chgData name="James Pengelly" userId="d269fecd-a8a2-4e5a-93ae-88bdaab21f51" providerId="ADAL" clId="{6B33C86A-8A4E-4D54-9C03-D37DD04F06A2}" dt="2020-09-16T11:27:42.491" v="322" actId="368"/>
        <pc:sldMkLst>
          <pc:docMk/>
          <pc:sldMk cId="585687711" sldId="878"/>
        </pc:sldMkLst>
      </pc:sldChg>
      <pc:sldChg chg="del">
        <pc:chgData name="James Pengelly" userId="d269fecd-a8a2-4e5a-93ae-88bdaab21f51" providerId="ADAL" clId="{6B33C86A-8A4E-4D54-9C03-D37DD04F06A2}" dt="2020-10-06T13:35:30.897" v="339" actId="47"/>
        <pc:sldMkLst>
          <pc:docMk/>
          <pc:sldMk cId="3000229606" sldId="884"/>
        </pc:sldMkLst>
      </pc:sldChg>
      <pc:sldChg chg="modSp mod modClrScheme chgLayout modNotesTx">
        <pc:chgData name="James Pengelly" userId="d269fecd-a8a2-4e5a-93ae-88bdaab21f51" providerId="ADAL" clId="{6B33C86A-8A4E-4D54-9C03-D37DD04F06A2}" dt="2020-09-16T11:00:22.906" v="130" actId="14100"/>
        <pc:sldMkLst>
          <pc:docMk/>
          <pc:sldMk cId="2198479179" sldId="885"/>
        </pc:sldMkLst>
        <pc:spChg chg="mod ord">
          <ac:chgData name="James Pengelly" userId="d269fecd-a8a2-4e5a-93ae-88bdaab21f51" providerId="ADAL" clId="{6B33C86A-8A4E-4D54-9C03-D37DD04F06A2}" dt="2020-09-16T11:00:22.906" v="130" actId="14100"/>
          <ac:spMkLst>
            <pc:docMk/>
            <pc:sldMk cId="2198479179" sldId="885"/>
            <ac:spMk id="2" creationId="{02195E12-4EDD-4158-922D-548864B0A126}"/>
          </ac:spMkLst>
        </pc:spChg>
        <pc:spChg chg="mod ord">
          <ac:chgData name="James Pengelly" userId="d269fecd-a8a2-4e5a-93ae-88bdaab21f51" providerId="ADAL" clId="{6B33C86A-8A4E-4D54-9C03-D37DD04F06A2}" dt="2020-09-16T11:00:20.338" v="129" actId="700"/>
          <ac:spMkLst>
            <pc:docMk/>
            <pc:sldMk cId="2198479179" sldId="885"/>
            <ac:spMk id="3" creationId="{D339E9F5-29B6-4062-B87C-9AB5D591A390}"/>
          </ac:spMkLst>
        </pc:spChg>
        <pc:spChg chg="mod ord">
          <ac:chgData name="James Pengelly" userId="d269fecd-a8a2-4e5a-93ae-88bdaab21f51" providerId="ADAL" clId="{6B33C86A-8A4E-4D54-9C03-D37DD04F06A2}" dt="2020-09-16T11:00:20.338" v="129" actId="700"/>
          <ac:spMkLst>
            <pc:docMk/>
            <pc:sldMk cId="2198479179" sldId="885"/>
            <ac:spMk id="4" creationId="{DDF2DCDC-5C74-438B-9A99-D2DE998A13FB}"/>
          </ac:spMkLst>
        </pc:spChg>
        <pc:spChg chg="mod ord">
          <ac:chgData name="James Pengelly" userId="d269fecd-a8a2-4e5a-93ae-88bdaab21f51" providerId="ADAL" clId="{6B33C86A-8A4E-4D54-9C03-D37DD04F06A2}" dt="2020-09-16T11:00:20.338" v="129" actId="700"/>
          <ac:spMkLst>
            <pc:docMk/>
            <pc:sldMk cId="2198479179" sldId="885"/>
            <ac:spMk id="5" creationId="{6BA96A13-ACB5-4F98-92AB-7B8111E12AB9}"/>
          </ac:spMkLst>
        </pc:spChg>
      </pc:sldChg>
      <pc:sldChg chg="modSp mod modClrScheme chgLayout modNotesTx">
        <pc:chgData name="James Pengelly" userId="d269fecd-a8a2-4e5a-93ae-88bdaab21f51" providerId="ADAL" clId="{6B33C86A-8A4E-4D54-9C03-D37DD04F06A2}" dt="2020-09-16T11:03:50.372" v="147" actId="700"/>
        <pc:sldMkLst>
          <pc:docMk/>
          <pc:sldMk cId="1759557571" sldId="886"/>
        </pc:sldMkLst>
        <pc:spChg chg="mod ord">
          <ac:chgData name="James Pengelly" userId="d269fecd-a8a2-4e5a-93ae-88bdaab21f51" providerId="ADAL" clId="{6B33C86A-8A4E-4D54-9C03-D37DD04F06A2}" dt="2020-09-16T11:03:50.372" v="147" actId="700"/>
          <ac:spMkLst>
            <pc:docMk/>
            <pc:sldMk cId="1759557571" sldId="886"/>
            <ac:spMk id="3" creationId="{CB42512A-29D6-44D7-BEB5-15214984FFB9}"/>
          </ac:spMkLst>
        </pc:spChg>
        <pc:spChg chg="mod ord">
          <ac:chgData name="James Pengelly" userId="d269fecd-a8a2-4e5a-93ae-88bdaab21f51" providerId="ADAL" clId="{6B33C86A-8A4E-4D54-9C03-D37DD04F06A2}" dt="2020-09-16T11:03:50.372" v="147" actId="700"/>
          <ac:spMkLst>
            <pc:docMk/>
            <pc:sldMk cId="1759557571" sldId="886"/>
            <ac:spMk id="18434" creationId="{00000000-0000-0000-0000-000000000000}"/>
          </ac:spMkLst>
        </pc:spChg>
        <pc:spChg chg="mod ord">
          <ac:chgData name="James Pengelly" userId="d269fecd-a8a2-4e5a-93ae-88bdaab21f51" providerId="ADAL" clId="{6B33C86A-8A4E-4D54-9C03-D37DD04F06A2}" dt="2020-09-16T11:03:50.372" v="147" actId="700"/>
          <ac:spMkLst>
            <pc:docMk/>
            <pc:sldMk cId="1759557571" sldId="886"/>
            <ac:spMk id="18435" creationId="{00000000-0000-0000-0000-000000000000}"/>
          </ac:spMkLst>
        </pc:spChg>
      </pc:sldChg>
      <pc:sldChg chg="modNotesTx">
        <pc:chgData name="James Pengelly" userId="d269fecd-a8a2-4e5a-93ae-88bdaab21f51" providerId="ADAL" clId="{6B33C86A-8A4E-4D54-9C03-D37DD04F06A2}" dt="2020-09-16T11:08:29.315" v="175" actId="368"/>
        <pc:sldMkLst>
          <pc:docMk/>
          <pc:sldMk cId="168595529" sldId="887"/>
        </pc:sldMkLst>
      </pc:sldChg>
      <pc:sldChg chg="modNotesTx">
        <pc:chgData name="James Pengelly" userId="d269fecd-a8a2-4e5a-93ae-88bdaab21f51" providerId="ADAL" clId="{6B33C86A-8A4E-4D54-9C03-D37DD04F06A2}" dt="2020-09-16T11:18:26.973" v="305" actId="113"/>
        <pc:sldMkLst>
          <pc:docMk/>
          <pc:sldMk cId="3523574644" sldId="888"/>
        </pc:sldMkLst>
      </pc:sldChg>
      <pc:sldChg chg="modNotesTx">
        <pc:chgData name="James Pengelly" userId="d269fecd-a8a2-4e5a-93ae-88bdaab21f51" providerId="ADAL" clId="{6B33C86A-8A4E-4D54-9C03-D37DD04F06A2}" dt="2020-09-16T11:22:19.123" v="318" actId="20577"/>
        <pc:sldMkLst>
          <pc:docMk/>
          <pc:sldMk cId="1712737584" sldId="889"/>
        </pc:sldMkLst>
      </pc:sldChg>
      <pc:sldChg chg="addSp delSp modSp new mod">
        <pc:chgData name="James Pengelly" userId="d269fecd-a8a2-4e5a-93ae-88bdaab21f51" providerId="ADAL" clId="{6B33C86A-8A4E-4D54-9C03-D37DD04F06A2}" dt="2020-10-06T13:33:41.661" v="338"/>
        <pc:sldMkLst>
          <pc:docMk/>
          <pc:sldMk cId="1013521917" sldId="890"/>
        </pc:sldMkLst>
        <pc:spChg chg="mod">
          <ac:chgData name="James Pengelly" userId="d269fecd-a8a2-4e5a-93ae-88bdaab21f51" providerId="ADAL" clId="{6B33C86A-8A4E-4D54-9C03-D37DD04F06A2}" dt="2020-10-06T13:33:41.661" v="338"/>
          <ac:spMkLst>
            <pc:docMk/>
            <pc:sldMk cId="1013521917" sldId="890"/>
            <ac:spMk id="2" creationId="{E18DF3E6-59FE-4C15-81AA-893DEEC3D740}"/>
          </ac:spMkLst>
        </pc:spChg>
        <pc:spChg chg="mod">
          <ac:chgData name="James Pengelly" userId="d269fecd-a8a2-4e5a-93ae-88bdaab21f51" providerId="ADAL" clId="{6B33C86A-8A4E-4D54-9C03-D37DD04F06A2}" dt="2020-10-06T13:33:41.661" v="338"/>
          <ac:spMkLst>
            <pc:docMk/>
            <pc:sldMk cId="1013521917" sldId="890"/>
            <ac:spMk id="3" creationId="{55727CE4-5D44-4E95-B793-DC143BB0D379}"/>
          </ac:spMkLst>
        </pc:spChg>
        <pc:spChg chg="mod">
          <ac:chgData name="James Pengelly" userId="d269fecd-a8a2-4e5a-93ae-88bdaab21f51" providerId="ADAL" clId="{6B33C86A-8A4E-4D54-9C03-D37DD04F06A2}" dt="2020-10-06T13:33:41.661" v="338"/>
          <ac:spMkLst>
            <pc:docMk/>
            <pc:sldMk cId="1013521917" sldId="890"/>
            <ac:spMk id="4" creationId="{6DAE5172-E843-4BC8-B898-EDB5649C121A}"/>
          </ac:spMkLst>
        </pc:spChg>
        <pc:spChg chg="add del mod">
          <ac:chgData name="James Pengelly" userId="d269fecd-a8a2-4e5a-93ae-88bdaab21f51" providerId="ADAL" clId="{6B33C86A-8A4E-4D54-9C03-D37DD04F06A2}" dt="2020-10-06T13:33:39.612" v="337"/>
          <ac:spMkLst>
            <pc:docMk/>
            <pc:sldMk cId="1013521917" sldId="890"/>
            <ac:spMk id="5" creationId="{2D7CBBFE-6179-4C43-BE33-1E9EE6238AFA}"/>
          </ac:spMkLst>
        </pc:spChg>
        <pc:spChg chg="add del mod">
          <ac:chgData name="James Pengelly" userId="d269fecd-a8a2-4e5a-93ae-88bdaab21f51" providerId="ADAL" clId="{6B33C86A-8A4E-4D54-9C03-D37DD04F06A2}" dt="2020-10-06T13:33:39.612" v="337"/>
          <ac:spMkLst>
            <pc:docMk/>
            <pc:sldMk cId="1013521917" sldId="890"/>
            <ac:spMk id="6" creationId="{F366456E-576D-4BB3-B8D0-AB960A642E9A}"/>
          </ac:spMkLst>
        </pc:spChg>
        <pc:spChg chg="add del mod">
          <ac:chgData name="James Pengelly" userId="d269fecd-a8a2-4e5a-93ae-88bdaab21f51" providerId="ADAL" clId="{6B33C86A-8A4E-4D54-9C03-D37DD04F06A2}" dt="2020-10-06T13:33:39.612" v="337"/>
          <ac:spMkLst>
            <pc:docMk/>
            <pc:sldMk cId="1013521917" sldId="890"/>
            <ac:spMk id="7" creationId="{6BA7A5BB-D1AC-466D-AD87-859D1542CAED}"/>
          </ac:spMkLst>
        </pc:spChg>
        <pc:spChg chg="add del mod">
          <ac:chgData name="James Pengelly" userId="d269fecd-a8a2-4e5a-93ae-88bdaab21f51" providerId="ADAL" clId="{6B33C86A-8A4E-4D54-9C03-D37DD04F06A2}" dt="2020-10-06T13:33:41.661" v="338"/>
          <ac:spMkLst>
            <pc:docMk/>
            <pc:sldMk cId="1013521917" sldId="890"/>
            <ac:spMk id="8" creationId="{78923BD4-DEC1-4625-BE74-653298AFA848}"/>
          </ac:spMkLst>
        </pc:spChg>
        <pc:spChg chg="add del mod">
          <ac:chgData name="James Pengelly" userId="d269fecd-a8a2-4e5a-93ae-88bdaab21f51" providerId="ADAL" clId="{6B33C86A-8A4E-4D54-9C03-D37DD04F06A2}" dt="2020-10-06T13:33:41.661" v="338"/>
          <ac:spMkLst>
            <pc:docMk/>
            <pc:sldMk cId="1013521917" sldId="890"/>
            <ac:spMk id="9" creationId="{000B9E02-0CB4-495A-B4F3-7B9A564FBB3A}"/>
          </ac:spMkLst>
        </pc:spChg>
        <pc:spChg chg="add del mod">
          <ac:chgData name="James Pengelly" userId="d269fecd-a8a2-4e5a-93ae-88bdaab21f51" providerId="ADAL" clId="{6B33C86A-8A4E-4D54-9C03-D37DD04F06A2}" dt="2020-10-06T13:33:41.661" v="338"/>
          <ac:spMkLst>
            <pc:docMk/>
            <pc:sldMk cId="1013521917" sldId="890"/>
            <ac:spMk id="10" creationId="{9F927340-52C3-45CD-8D50-BAA8F56DEC8C}"/>
          </ac:spMkLst>
        </pc:spChg>
      </pc:sldChg>
      <pc:sldChg chg="modSp new mod">
        <pc:chgData name="James Pengelly" userId="d269fecd-a8a2-4e5a-93ae-88bdaab21f51" providerId="ADAL" clId="{6B33C86A-8A4E-4D54-9C03-D37DD04F06A2}" dt="2020-10-06T13:35:37.162" v="345"/>
        <pc:sldMkLst>
          <pc:docMk/>
          <pc:sldMk cId="1682058716" sldId="891"/>
        </pc:sldMkLst>
        <pc:spChg chg="mod">
          <ac:chgData name="James Pengelly" userId="d269fecd-a8a2-4e5a-93ae-88bdaab21f51" providerId="ADAL" clId="{6B33C86A-8A4E-4D54-9C03-D37DD04F06A2}" dt="2020-10-06T13:35:37.162" v="345"/>
          <ac:spMkLst>
            <pc:docMk/>
            <pc:sldMk cId="1682058716" sldId="891"/>
            <ac:spMk id="2" creationId="{EC81508E-B876-4E61-AEF5-8C469B6E20C6}"/>
          </ac:spMkLst>
        </pc:spChg>
      </pc:sldChg>
      <pc:sldChg chg="modSp new mod">
        <pc:chgData name="James Pengelly" userId="d269fecd-a8a2-4e5a-93ae-88bdaab21f51" providerId="ADAL" clId="{6B33C86A-8A4E-4D54-9C03-D37DD04F06A2}" dt="2020-10-06T13:35:53.117" v="349"/>
        <pc:sldMkLst>
          <pc:docMk/>
          <pc:sldMk cId="2687839093" sldId="892"/>
        </pc:sldMkLst>
        <pc:spChg chg="mod">
          <ac:chgData name="James Pengelly" userId="d269fecd-a8a2-4e5a-93ae-88bdaab21f51" providerId="ADAL" clId="{6B33C86A-8A4E-4D54-9C03-D37DD04F06A2}" dt="2020-10-06T13:35:53.117" v="349"/>
          <ac:spMkLst>
            <pc:docMk/>
            <pc:sldMk cId="2687839093" sldId="892"/>
            <ac:spMk id="2" creationId="{FB1FF377-DF51-4B57-8F1F-B0175A425E64}"/>
          </ac:spMkLst>
        </pc:spChg>
      </pc:sldChg>
      <pc:sldChg chg="modSp new mod">
        <pc:chgData name="James Pengelly" userId="d269fecd-a8a2-4e5a-93ae-88bdaab21f51" providerId="ADAL" clId="{6B33C86A-8A4E-4D54-9C03-D37DD04F06A2}" dt="2020-10-06T13:36:09.737" v="353"/>
        <pc:sldMkLst>
          <pc:docMk/>
          <pc:sldMk cId="1014356063" sldId="893"/>
        </pc:sldMkLst>
        <pc:spChg chg="mod">
          <ac:chgData name="James Pengelly" userId="d269fecd-a8a2-4e5a-93ae-88bdaab21f51" providerId="ADAL" clId="{6B33C86A-8A4E-4D54-9C03-D37DD04F06A2}" dt="2020-10-06T13:36:09.737" v="353"/>
          <ac:spMkLst>
            <pc:docMk/>
            <pc:sldMk cId="1014356063" sldId="893"/>
            <ac:spMk id="2" creationId="{86E1055C-6B27-4A3D-963E-DECD44E63178}"/>
          </ac:spMkLst>
        </pc:spChg>
      </pc:sldChg>
      <pc:sldChg chg="addSp delSp modSp new mod modNotesTx">
        <pc:chgData name="James Pengelly" userId="d269fecd-a8a2-4e5a-93ae-88bdaab21f51" providerId="ADAL" clId="{6B33C86A-8A4E-4D54-9C03-D37DD04F06A2}" dt="2020-10-06T13:36:38.383" v="379" actId="368"/>
        <pc:sldMkLst>
          <pc:docMk/>
          <pc:sldMk cId="357329175" sldId="894"/>
        </pc:sldMkLst>
        <pc:spChg chg="add del mod">
          <ac:chgData name="James Pengelly" userId="d269fecd-a8a2-4e5a-93ae-88bdaab21f51" providerId="ADAL" clId="{6B33C86A-8A4E-4D54-9C03-D37DD04F06A2}" dt="2020-10-06T13:36:30.840" v="377" actId="1076"/>
          <ac:spMkLst>
            <pc:docMk/>
            <pc:sldMk cId="357329175" sldId="894"/>
            <ac:spMk id="2" creationId="{3B83ACCD-F7FF-4FDF-8816-61F7C352FAEC}"/>
          </ac:spMkLst>
        </pc:spChg>
        <pc:spChg chg="mod">
          <ac:chgData name="James Pengelly" userId="d269fecd-a8a2-4e5a-93ae-88bdaab21f51" providerId="ADAL" clId="{6B33C86A-8A4E-4D54-9C03-D37DD04F06A2}" dt="2020-10-06T13:36:15.375" v="364" actId="20577"/>
          <ac:spMkLst>
            <pc:docMk/>
            <pc:sldMk cId="357329175" sldId="894"/>
            <ac:spMk id="3" creationId="{7F5D27FD-B385-4563-9BA6-34F5B658CF97}"/>
          </ac:spMkLst>
        </pc:spChg>
        <pc:spChg chg="add del mod">
          <ac:chgData name="James Pengelly" userId="d269fecd-a8a2-4e5a-93ae-88bdaab21f51" providerId="ADAL" clId="{6B33C86A-8A4E-4D54-9C03-D37DD04F06A2}" dt="2020-10-06T13:36:26.498" v="375" actId="478"/>
          <ac:spMkLst>
            <pc:docMk/>
            <pc:sldMk cId="357329175" sldId="894"/>
            <ac:spMk id="7" creationId="{FAE9CE64-0F44-4744-8D41-C924D9305C3F}"/>
          </ac:spMkLst>
        </pc:spChg>
      </pc:sldChg>
    </pc:docChg>
  </pc:docChgLst>
  <pc:docChgLst>
    <pc:chgData name="James" userId="d269fecd-a8a2-4e5a-93ae-88bdaab21f51" providerId="ADAL" clId="{B4039C3F-A8E2-4187-B2D7-454DD6A59645}"/>
    <pc:docChg chg="undo redo custSel addSld delSld modSld sldOrd">
      <pc:chgData name="James" userId="d269fecd-a8a2-4e5a-93ae-88bdaab21f51" providerId="ADAL" clId="{B4039C3F-A8E2-4187-B2D7-454DD6A59645}" dt="2020-05-14T09:08:53.375" v="3264"/>
      <pc:docMkLst>
        <pc:docMk/>
      </pc:docMkLst>
      <pc:sldChg chg="modSp">
        <pc:chgData name="James" userId="d269fecd-a8a2-4e5a-93ae-88bdaab21f51" providerId="ADAL" clId="{B4039C3F-A8E2-4187-B2D7-454DD6A59645}" dt="2020-05-04T09:58:33.837" v="3028"/>
        <pc:sldMkLst>
          <pc:docMk/>
          <pc:sldMk cId="1620597263" sldId="256"/>
        </pc:sldMkLst>
        <pc:spChg chg="mod">
          <ac:chgData name="James" userId="d269fecd-a8a2-4e5a-93ae-88bdaab21f51" providerId="ADAL" clId="{B4039C3F-A8E2-4187-B2D7-454DD6A59645}" dt="2020-05-04T09:58:33.837" v="3028"/>
          <ac:spMkLst>
            <pc:docMk/>
            <pc:sldMk cId="1620597263" sldId="256"/>
            <ac:spMk id="2" creationId="{768B9992-C42C-4AB6-BB8E-BE234A5517D8}"/>
          </ac:spMkLst>
        </pc:spChg>
      </pc:sldChg>
      <pc:sldChg chg="modSp new mod">
        <pc:chgData name="James" userId="d269fecd-a8a2-4e5a-93ae-88bdaab21f51" providerId="ADAL" clId="{B4039C3F-A8E2-4187-B2D7-454DD6A59645}" dt="2020-05-04T08:36:32.517" v="1191" actId="20577"/>
        <pc:sldMkLst>
          <pc:docMk/>
          <pc:sldMk cId="4257476882" sldId="257"/>
        </pc:sldMkLst>
        <pc:spChg chg="mod">
          <ac:chgData name="James" userId="d269fecd-a8a2-4e5a-93ae-88bdaab21f51" providerId="ADAL" clId="{B4039C3F-A8E2-4187-B2D7-454DD6A59645}" dt="2020-05-04T08:36:32.517" v="1191" actId="20577"/>
          <ac:spMkLst>
            <pc:docMk/>
            <pc:sldMk cId="4257476882" sldId="257"/>
            <ac:spMk id="2" creationId="{517FC5F2-B0F5-472C-B750-2919F10BE5C4}"/>
          </ac:spMkLst>
        </pc:spChg>
        <pc:spChg chg="mod">
          <ac:chgData name="James" userId="d269fecd-a8a2-4e5a-93ae-88bdaab21f51" providerId="ADAL" clId="{B4039C3F-A8E2-4187-B2D7-454DD6A59645}" dt="2020-04-30T11:00:39.448" v="8" actId="20577"/>
          <ac:spMkLst>
            <pc:docMk/>
            <pc:sldMk cId="4257476882" sldId="257"/>
            <ac:spMk id="3" creationId="{D644FC7E-A854-4A14-8B98-A3763251274C}"/>
          </ac:spMkLst>
        </pc:spChg>
      </pc:sldChg>
      <pc:sldChg chg="modSp new mod">
        <pc:chgData name="James" userId="d269fecd-a8a2-4e5a-93ae-88bdaab21f51" providerId="ADAL" clId="{B4039C3F-A8E2-4187-B2D7-454DD6A59645}" dt="2020-04-30T11:14:26.433" v="253" actId="6549"/>
        <pc:sldMkLst>
          <pc:docMk/>
          <pc:sldMk cId="2149687813" sldId="258"/>
        </pc:sldMkLst>
        <pc:spChg chg="mod">
          <ac:chgData name="James" userId="d269fecd-a8a2-4e5a-93ae-88bdaab21f51" providerId="ADAL" clId="{B4039C3F-A8E2-4187-B2D7-454DD6A59645}" dt="2020-04-30T11:14:26.433" v="253" actId="6549"/>
          <ac:spMkLst>
            <pc:docMk/>
            <pc:sldMk cId="2149687813" sldId="258"/>
            <ac:spMk id="2" creationId="{02195E12-4EDD-4158-922D-548864B0A126}"/>
          </ac:spMkLst>
        </pc:spChg>
        <pc:spChg chg="mod">
          <ac:chgData name="James" userId="d269fecd-a8a2-4e5a-93ae-88bdaab21f51" providerId="ADAL" clId="{B4039C3F-A8E2-4187-B2D7-454DD6A59645}" dt="2020-04-30T11:13:40.207" v="248" actId="20577"/>
          <ac:spMkLst>
            <pc:docMk/>
            <pc:sldMk cId="2149687813" sldId="258"/>
            <ac:spMk id="5" creationId="{6BA96A13-ACB5-4F98-92AB-7B8111E12AB9}"/>
          </ac:spMkLst>
        </pc:spChg>
      </pc:sldChg>
      <pc:sldChg chg="addSp delSp modSp add mod">
        <pc:chgData name="James" userId="d269fecd-a8a2-4e5a-93ae-88bdaab21f51" providerId="ADAL" clId="{B4039C3F-A8E2-4187-B2D7-454DD6A59645}" dt="2020-05-14T09:06:54.498" v="3256" actId="20577"/>
        <pc:sldMkLst>
          <pc:docMk/>
          <pc:sldMk cId="1741760773" sldId="369"/>
        </pc:sldMkLst>
        <pc:spChg chg="add del mod">
          <ac:chgData name="James" userId="d269fecd-a8a2-4e5a-93ae-88bdaab21f51" providerId="ADAL" clId="{B4039C3F-A8E2-4187-B2D7-454DD6A59645}" dt="2020-05-14T09:06:49.213" v="3255"/>
          <ac:spMkLst>
            <pc:docMk/>
            <pc:sldMk cId="1741760773" sldId="369"/>
            <ac:spMk id="2" creationId="{2072308A-C57F-4CAE-B41A-36DC1312C9DE}"/>
          </ac:spMkLst>
        </pc:spChg>
        <pc:spChg chg="mod">
          <ac:chgData name="James" userId="d269fecd-a8a2-4e5a-93ae-88bdaab21f51" providerId="ADAL" clId="{B4039C3F-A8E2-4187-B2D7-454DD6A59645}" dt="2020-05-14T09:06:49.213" v="3255"/>
          <ac:spMkLst>
            <pc:docMk/>
            <pc:sldMk cId="1741760773" sldId="369"/>
            <ac:spMk id="3" creationId="{00000000-0000-0000-0000-000000000000}"/>
          </ac:spMkLst>
        </pc:spChg>
        <pc:spChg chg="mod">
          <ac:chgData name="James" userId="d269fecd-a8a2-4e5a-93ae-88bdaab21f51" providerId="ADAL" clId="{B4039C3F-A8E2-4187-B2D7-454DD6A59645}" dt="2020-05-14T09:06:49.213" v="3255"/>
          <ac:spMkLst>
            <pc:docMk/>
            <pc:sldMk cId="1741760773" sldId="369"/>
            <ac:spMk id="4" creationId="{C9BA885F-BD76-4767-89A6-2955247C6614}"/>
          </ac:spMkLst>
        </pc:spChg>
        <pc:spChg chg="add del mod">
          <ac:chgData name="James" userId="d269fecd-a8a2-4e5a-93ae-88bdaab21f51" providerId="ADAL" clId="{B4039C3F-A8E2-4187-B2D7-454DD6A59645}" dt="2020-05-14T09:06:49.213" v="3255"/>
          <ac:spMkLst>
            <pc:docMk/>
            <pc:sldMk cId="1741760773" sldId="369"/>
            <ac:spMk id="5" creationId="{94C69EFD-8A57-486C-9E30-495D1059F79A}"/>
          </ac:spMkLst>
        </pc:spChg>
        <pc:spChg chg="mod">
          <ac:chgData name="James" userId="d269fecd-a8a2-4e5a-93ae-88bdaab21f51" providerId="ADAL" clId="{B4039C3F-A8E2-4187-B2D7-454DD6A59645}" dt="2020-05-14T09:06:54.498" v="3256" actId="20577"/>
          <ac:spMkLst>
            <pc:docMk/>
            <pc:sldMk cId="1741760773" sldId="369"/>
            <ac:spMk id="13314" creationId="{00000000-0000-0000-0000-000000000000}"/>
          </ac:spMkLst>
        </pc:spChg>
      </pc:sldChg>
      <pc:sldChg chg="addSp delSp modSp add mod setBg">
        <pc:chgData name="James" userId="d269fecd-a8a2-4e5a-93ae-88bdaab21f51" providerId="ADAL" clId="{B4039C3F-A8E2-4187-B2D7-454DD6A59645}" dt="2020-05-14T09:00:58.630" v="3176"/>
        <pc:sldMkLst>
          <pc:docMk/>
          <pc:sldMk cId="3551621681" sldId="370"/>
        </pc:sldMkLst>
        <pc:spChg chg="add del mod">
          <ac:chgData name="James" userId="d269fecd-a8a2-4e5a-93ae-88bdaab21f51" providerId="ADAL" clId="{B4039C3F-A8E2-4187-B2D7-454DD6A59645}" dt="2020-05-14T09:00:58.630" v="3176"/>
          <ac:spMkLst>
            <pc:docMk/>
            <pc:sldMk cId="3551621681" sldId="370"/>
            <ac:spMk id="2" creationId="{B6E6772A-1540-4816-993E-E6F547A42A22}"/>
          </ac:spMkLst>
        </pc:spChg>
        <pc:spChg chg="del mod">
          <ac:chgData name="James" userId="d269fecd-a8a2-4e5a-93ae-88bdaab21f51" providerId="ADAL" clId="{B4039C3F-A8E2-4187-B2D7-454DD6A59645}" dt="2020-05-14T09:00:20.061" v="3172" actId="478"/>
          <ac:spMkLst>
            <pc:docMk/>
            <pc:sldMk cId="3551621681" sldId="370"/>
            <ac:spMk id="3" creationId="{D5F88214-295A-4036-9AB9-E0174FD2086B}"/>
          </ac:spMkLst>
        </pc:spChg>
        <pc:spChg chg="add del mod">
          <ac:chgData name="James" userId="d269fecd-a8a2-4e5a-93ae-88bdaab21f51" providerId="ADAL" clId="{B4039C3F-A8E2-4187-B2D7-454DD6A59645}" dt="2020-05-14T09:00:58.630" v="3176"/>
          <ac:spMkLst>
            <pc:docMk/>
            <pc:sldMk cId="3551621681" sldId="370"/>
            <ac:spMk id="4" creationId="{7C2CD381-1850-4800-896D-E9EC8ED2E5F6}"/>
          </ac:spMkLst>
        </pc:spChg>
        <pc:spChg chg="mod">
          <ac:chgData name="James" userId="d269fecd-a8a2-4e5a-93ae-88bdaab21f51" providerId="ADAL" clId="{B4039C3F-A8E2-4187-B2D7-454DD6A59645}" dt="2020-05-14T09:00:58.630" v="3176"/>
          <ac:spMkLst>
            <pc:docMk/>
            <pc:sldMk cId="3551621681" sldId="370"/>
            <ac:spMk id="11266" creationId="{00000000-0000-0000-0000-000000000000}"/>
          </ac:spMkLst>
        </pc:spChg>
        <pc:spChg chg="mod">
          <ac:chgData name="James" userId="d269fecd-a8a2-4e5a-93ae-88bdaab21f51" providerId="ADAL" clId="{B4039C3F-A8E2-4187-B2D7-454DD6A59645}" dt="2020-05-14T09:00:58.630" v="3176"/>
          <ac:spMkLst>
            <pc:docMk/>
            <pc:sldMk cId="3551621681" sldId="370"/>
            <ac:spMk id="11267" creationId="{00000000-0000-0000-0000-000000000000}"/>
          </ac:spMkLst>
        </pc:spChg>
      </pc:sldChg>
      <pc:sldChg chg="modSp new mod">
        <pc:chgData name="James" userId="d269fecd-a8a2-4e5a-93ae-88bdaab21f51" providerId="ADAL" clId="{B4039C3F-A8E2-4187-B2D7-454DD6A59645}" dt="2020-04-30T11:59:51.817" v="1003"/>
        <pc:sldMkLst>
          <pc:docMk/>
          <pc:sldMk cId="4071706093" sldId="371"/>
        </pc:sldMkLst>
        <pc:spChg chg="mod">
          <ac:chgData name="James" userId="d269fecd-a8a2-4e5a-93ae-88bdaab21f51" providerId="ADAL" clId="{B4039C3F-A8E2-4187-B2D7-454DD6A59645}" dt="2020-04-30T11:59:51.817" v="1003"/>
          <ac:spMkLst>
            <pc:docMk/>
            <pc:sldMk cId="4071706093" sldId="371"/>
            <ac:spMk id="2" creationId="{0D7C3A3E-0E2B-4490-A425-188654BB826B}"/>
          </ac:spMkLst>
        </pc:spChg>
        <pc:spChg chg="mod">
          <ac:chgData name="James" userId="d269fecd-a8a2-4e5a-93ae-88bdaab21f51" providerId="ADAL" clId="{B4039C3F-A8E2-4187-B2D7-454DD6A59645}" dt="2020-04-30T11:05:13.702" v="24" actId="20577"/>
          <ac:spMkLst>
            <pc:docMk/>
            <pc:sldMk cId="4071706093" sldId="371"/>
            <ac:spMk id="3" creationId="{08005C83-625E-4613-B9CC-ABE5324309D7}"/>
          </ac:spMkLst>
        </pc:spChg>
      </pc:sldChg>
      <pc:sldChg chg="modSp new mod">
        <pc:chgData name="James" userId="d269fecd-a8a2-4e5a-93ae-88bdaab21f51" providerId="ADAL" clId="{B4039C3F-A8E2-4187-B2D7-454DD6A59645}" dt="2020-04-30T11:59:59.290" v="1004"/>
        <pc:sldMkLst>
          <pc:docMk/>
          <pc:sldMk cId="4179372336" sldId="372"/>
        </pc:sldMkLst>
        <pc:spChg chg="mod">
          <ac:chgData name="James" userId="d269fecd-a8a2-4e5a-93ae-88bdaab21f51" providerId="ADAL" clId="{B4039C3F-A8E2-4187-B2D7-454DD6A59645}" dt="2020-04-30T11:59:59.290" v="1004"/>
          <ac:spMkLst>
            <pc:docMk/>
            <pc:sldMk cId="4179372336" sldId="372"/>
            <ac:spMk id="2" creationId="{B1257AD2-0104-45D9-8D59-BD71F7A0E788}"/>
          </ac:spMkLst>
        </pc:spChg>
        <pc:spChg chg="mod">
          <ac:chgData name="James" userId="d269fecd-a8a2-4e5a-93ae-88bdaab21f51" providerId="ADAL" clId="{B4039C3F-A8E2-4187-B2D7-454DD6A59645}" dt="2020-04-30T11:05:55.207" v="107" actId="20577"/>
          <ac:spMkLst>
            <pc:docMk/>
            <pc:sldMk cId="4179372336" sldId="372"/>
            <ac:spMk id="3" creationId="{6C7FB0A4-A746-495D-9FED-CE8AE5358D61}"/>
          </ac:spMkLst>
        </pc:spChg>
      </pc:sldChg>
      <pc:sldChg chg="addSp delSp modSp add mod">
        <pc:chgData name="James" userId="d269fecd-a8a2-4e5a-93ae-88bdaab21f51" providerId="ADAL" clId="{B4039C3F-A8E2-4187-B2D7-454DD6A59645}" dt="2020-05-14T09:01:44.708" v="3226" actId="20577"/>
        <pc:sldMkLst>
          <pc:docMk/>
          <pc:sldMk cId="1971374313" sldId="373"/>
        </pc:sldMkLst>
        <pc:spChg chg="add del mod">
          <ac:chgData name="James" userId="d269fecd-a8a2-4e5a-93ae-88bdaab21f51" providerId="ADAL" clId="{B4039C3F-A8E2-4187-B2D7-454DD6A59645}" dt="2020-05-14T09:00:34.984" v="3174"/>
          <ac:spMkLst>
            <pc:docMk/>
            <pc:sldMk cId="1971374313" sldId="373"/>
            <ac:spMk id="2" creationId="{942C3243-851C-4C83-A852-FE5AFB5D9A3F}"/>
          </ac:spMkLst>
        </pc:spChg>
        <pc:spChg chg="del mod">
          <ac:chgData name="James" userId="d269fecd-a8a2-4e5a-93ae-88bdaab21f51" providerId="ADAL" clId="{B4039C3F-A8E2-4187-B2D7-454DD6A59645}" dt="2020-05-14T09:00:33.277" v="3173" actId="478"/>
          <ac:spMkLst>
            <pc:docMk/>
            <pc:sldMk cId="1971374313" sldId="373"/>
            <ac:spMk id="3" creationId="{4F3E3943-7BE1-43E6-8D56-08A0068559FC}"/>
          </ac:spMkLst>
        </pc:spChg>
        <pc:spChg chg="add del mod">
          <ac:chgData name="James" userId="d269fecd-a8a2-4e5a-93ae-88bdaab21f51" providerId="ADAL" clId="{B4039C3F-A8E2-4187-B2D7-454DD6A59645}" dt="2020-05-14T09:00:34.984" v="3174"/>
          <ac:spMkLst>
            <pc:docMk/>
            <pc:sldMk cId="1971374313" sldId="373"/>
            <ac:spMk id="4" creationId="{05D6925E-9B0D-4DC3-998D-B6BAC488AE0D}"/>
          </ac:spMkLst>
        </pc:spChg>
        <pc:spChg chg="add del mod">
          <ac:chgData name="James" userId="d269fecd-a8a2-4e5a-93ae-88bdaab21f51" providerId="ADAL" clId="{B4039C3F-A8E2-4187-B2D7-454DD6A59645}" dt="2020-05-14T09:01:00.668" v="3177"/>
          <ac:spMkLst>
            <pc:docMk/>
            <pc:sldMk cId="1971374313" sldId="373"/>
            <ac:spMk id="5" creationId="{CE21EA79-243E-4FC7-B15D-F77A1478B5B2}"/>
          </ac:spMkLst>
        </pc:spChg>
        <pc:spChg chg="add del mod">
          <ac:chgData name="James" userId="d269fecd-a8a2-4e5a-93ae-88bdaab21f51" providerId="ADAL" clId="{B4039C3F-A8E2-4187-B2D7-454DD6A59645}" dt="2020-05-14T09:01:00.668" v="3177"/>
          <ac:spMkLst>
            <pc:docMk/>
            <pc:sldMk cId="1971374313" sldId="373"/>
            <ac:spMk id="6" creationId="{F6ED3773-2583-4BD0-9949-BD1B548A0D49}"/>
          </ac:spMkLst>
        </pc:spChg>
        <pc:spChg chg="mod">
          <ac:chgData name="James" userId="d269fecd-a8a2-4e5a-93ae-88bdaab21f51" providerId="ADAL" clId="{B4039C3F-A8E2-4187-B2D7-454DD6A59645}" dt="2020-05-14T09:01:00.668" v="3177"/>
          <ac:spMkLst>
            <pc:docMk/>
            <pc:sldMk cId="1971374313" sldId="373"/>
            <ac:spMk id="12290" creationId="{00000000-0000-0000-0000-000000000000}"/>
          </ac:spMkLst>
        </pc:spChg>
        <pc:spChg chg="mod">
          <ac:chgData name="James" userId="d269fecd-a8a2-4e5a-93ae-88bdaab21f51" providerId="ADAL" clId="{B4039C3F-A8E2-4187-B2D7-454DD6A59645}" dt="2020-05-14T09:01:44.708" v="3226" actId="20577"/>
          <ac:spMkLst>
            <pc:docMk/>
            <pc:sldMk cId="1971374313" sldId="373"/>
            <ac:spMk id="12291" creationId="{00000000-0000-0000-0000-000000000000}"/>
          </ac:spMkLst>
        </pc:spChg>
      </pc:sldChg>
      <pc:sldChg chg="addSp delSp modSp add mod">
        <pc:chgData name="James" userId="d269fecd-a8a2-4e5a-93ae-88bdaab21f51" providerId="ADAL" clId="{B4039C3F-A8E2-4187-B2D7-454DD6A59645}" dt="2020-05-14T09:07:20.547" v="3260"/>
        <pc:sldMkLst>
          <pc:docMk/>
          <pc:sldMk cId="3826940050" sldId="376"/>
        </pc:sldMkLst>
        <pc:spChg chg="add del mod">
          <ac:chgData name="James" userId="d269fecd-a8a2-4e5a-93ae-88bdaab21f51" providerId="ADAL" clId="{B4039C3F-A8E2-4187-B2D7-454DD6A59645}" dt="2020-05-14T09:07:20.547" v="3260"/>
          <ac:spMkLst>
            <pc:docMk/>
            <pc:sldMk cId="3826940050" sldId="376"/>
            <ac:spMk id="2" creationId="{DAAF699F-995D-4582-8028-9006D3E41626}"/>
          </ac:spMkLst>
        </pc:spChg>
        <pc:spChg chg="mod">
          <ac:chgData name="James" userId="d269fecd-a8a2-4e5a-93ae-88bdaab21f51" providerId="ADAL" clId="{B4039C3F-A8E2-4187-B2D7-454DD6A59645}" dt="2020-05-14T09:07:20.547" v="3260"/>
          <ac:spMkLst>
            <pc:docMk/>
            <pc:sldMk cId="3826940050" sldId="376"/>
            <ac:spMk id="3" creationId="{8679A473-34B2-481F-B3F0-46253113FDED}"/>
          </ac:spMkLst>
        </pc:spChg>
        <pc:spChg chg="add del mod">
          <ac:chgData name="James" userId="d269fecd-a8a2-4e5a-93ae-88bdaab21f51" providerId="ADAL" clId="{B4039C3F-A8E2-4187-B2D7-454DD6A59645}" dt="2020-05-14T09:07:20.547" v="3260"/>
          <ac:spMkLst>
            <pc:docMk/>
            <pc:sldMk cId="3826940050" sldId="376"/>
            <ac:spMk id="4" creationId="{87102ED2-F8CA-4FDE-9AC8-7A65BDF0D1A9}"/>
          </ac:spMkLst>
        </pc:spChg>
        <pc:spChg chg="mod">
          <ac:chgData name="James" userId="d269fecd-a8a2-4e5a-93ae-88bdaab21f51" providerId="ADAL" clId="{B4039C3F-A8E2-4187-B2D7-454DD6A59645}" dt="2020-05-14T09:07:20.547" v="3260"/>
          <ac:spMkLst>
            <pc:docMk/>
            <pc:sldMk cId="3826940050" sldId="376"/>
            <ac:spMk id="14338" creationId="{00000000-0000-0000-0000-000000000000}"/>
          </ac:spMkLst>
        </pc:spChg>
        <pc:spChg chg="mod">
          <ac:chgData name="James" userId="d269fecd-a8a2-4e5a-93ae-88bdaab21f51" providerId="ADAL" clId="{B4039C3F-A8E2-4187-B2D7-454DD6A59645}" dt="2020-05-14T09:07:20.547" v="3260"/>
          <ac:spMkLst>
            <pc:docMk/>
            <pc:sldMk cId="3826940050" sldId="376"/>
            <ac:spMk id="14339" creationId="{00000000-0000-0000-0000-000000000000}"/>
          </ac:spMkLst>
        </pc:spChg>
      </pc:sldChg>
      <pc:sldChg chg="addSp delSp modSp add setBg">
        <pc:chgData name="James" userId="d269fecd-a8a2-4e5a-93ae-88bdaab21f51" providerId="ADAL" clId="{B4039C3F-A8E2-4187-B2D7-454DD6A59645}" dt="2020-05-14T09:07:17.386" v="3259"/>
        <pc:sldMkLst>
          <pc:docMk/>
          <pc:sldMk cId="995644317" sldId="378"/>
        </pc:sldMkLst>
        <pc:spChg chg="mod">
          <ac:chgData name="James" userId="d269fecd-a8a2-4e5a-93ae-88bdaab21f51" providerId="ADAL" clId="{B4039C3F-A8E2-4187-B2D7-454DD6A59645}" dt="2020-05-14T09:07:17.386" v="3259"/>
          <ac:spMkLst>
            <pc:docMk/>
            <pc:sldMk cId="995644317" sldId="378"/>
            <ac:spMk id="2" creationId="{6469D9C8-0036-480A-B1D5-3E2D6EB6BE37}"/>
          </ac:spMkLst>
        </pc:spChg>
        <pc:spChg chg="mod">
          <ac:chgData name="James" userId="d269fecd-a8a2-4e5a-93ae-88bdaab21f51" providerId="ADAL" clId="{B4039C3F-A8E2-4187-B2D7-454DD6A59645}" dt="2020-05-14T09:07:17.386" v="3259"/>
          <ac:spMkLst>
            <pc:docMk/>
            <pc:sldMk cId="995644317" sldId="378"/>
            <ac:spMk id="3" creationId="{3B75F48E-9002-46CF-A17D-E1AF81784A8D}"/>
          </ac:spMkLst>
        </pc:spChg>
        <pc:spChg chg="add del mod">
          <ac:chgData name="James" userId="d269fecd-a8a2-4e5a-93ae-88bdaab21f51" providerId="ADAL" clId="{B4039C3F-A8E2-4187-B2D7-454DD6A59645}" dt="2020-05-14T09:07:17.386" v="3259"/>
          <ac:spMkLst>
            <pc:docMk/>
            <pc:sldMk cId="995644317" sldId="378"/>
            <ac:spMk id="4" creationId="{4E8671EA-BF01-48DF-8FA0-E5EAF134EFEC}"/>
          </ac:spMkLst>
        </pc:spChg>
        <pc:spChg chg="mod">
          <ac:chgData name="James" userId="d269fecd-a8a2-4e5a-93ae-88bdaab21f51" providerId="ADAL" clId="{B4039C3F-A8E2-4187-B2D7-454DD6A59645}" dt="2020-05-14T09:07:17.386" v="3259"/>
          <ac:spMkLst>
            <pc:docMk/>
            <pc:sldMk cId="995644317" sldId="378"/>
            <ac:spMk id="5" creationId="{FEBE4AE7-C38F-47A1-AAF9-33B4630AC903}"/>
          </ac:spMkLst>
        </pc:spChg>
        <pc:spChg chg="add del mod">
          <ac:chgData name="James" userId="d269fecd-a8a2-4e5a-93ae-88bdaab21f51" providerId="ADAL" clId="{B4039C3F-A8E2-4187-B2D7-454DD6A59645}" dt="2020-05-14T09:07:17.386" v="3259"/>
          <ac:spMkLst>
            <pc:docMk/>
            <pc:sldMk cId="995644317" sldId="378"/>
            <ac:spMk id="6" creationId="{224D3ABA-FFD4-4525-AC1F-345F24BD4148}"/>
          </ac:spMkLst>
        </pc:spChg>
      </pc:sldChg>
      <pc:sldChg chg="addSp delSp modSp add mod">
        <pc:chgData name="James" userId="d269fecd-a8a2-4e5a-93ae-88bdaab21f51" providerId="ADAL" clId="{B4039C3F-A8E2-4187-B2D7-454DD6A59645}" dt="2020-05-14T09:07:31.402" v="3263"/>
        <pc:sldMkLst>
          <pc:docMk/>
          <pc:sldMk cId="2148208427" sldId="379"/>
        </pc:sldMkLst>
        <pc:spChg chg="add del mod">
          <ac:chgData name="James" userId="d269fecd-a8a2-4e5a-93ae-88bdaab21f51" providerId="ADAL" clId="{B4039C3F-A8E2-4187-B2D7-454DD6A59645}" dt="2020-05-14T09:07:31.402" v="3263"/>
          <ac:spMkLst>
            <pc:docMk/>
            <pc:sldMk cId="2148208427" sldId="379"/>
            <ac:spMk id="2" creationId="{159AA10B-6626-4ED2-B49F-9EFE01BE29A1}"/>
          </ac:spMkLst>
        </pc:spChg>
        <pc:spChg chg="mod">
          <ac:chgData name="James" userId="d269fecd-a8a2-4e5a-93ae-88bdaab21f51" providerId="ADAL" clId="{B4039C3F-A8E2-4187-B2D7-454DD6A59645}" dt="2020-05-14T09:07:31.402" v="3263"/>
          <ac:spMkLst>
            <pc:docMk/>
            <pc:sldMk cId="2148208427" sldId="379"/>
            <ac:spMk id="3" creationId="{76FF5D42-C84A-406D-B6E1-72C76A8D20C0}"/>
          </ac:spMkLst>
        </pc:spChg>
        <pc:spChg chg="mod">
          <ac:chgData name="James" userId="d269fecd-a8a2-4e5a-93ae-88bdaab21f51" providerId="ADAL" clId="{B4039C3F-A8E2-4187-B2D7-454DD6A59645}" dt="2020-05-14T09:07:31.402" v="3263"/>
          <ac:spMkLst>
            <pc:docMk/>
            <pc:sldMk cId="2148208427" sldId="379"/>
            <ac:spMk id="4" creationId="{C1DDBAE5-4B2A-4E0D-B993-DF66DFC0755C}"/>
          </ac:spMkLst>
        </pc:spChg>
        <pc:spChg chg="add del mod">
          <ac:chgData name="James" userId="d269fecd-a8a2-4e5a-93ae-88bdaab21f51" providerId="ADAL" clId="{B4039C3F-A8E2-4187-B2D7-454DD6A59645}" dt="2020-05-14T09:07:31.402" v="3263"/>
          <ac:spMkLst>
            <pc:docMk/>
            <pc:sldMk cId="2148208427" sldId="379"/>
            <ac:spMk id="5" creationId="{5C93B1E8-E143-4597-B4E9-30F8757A1775}"/>
          </ac:spMkLst>
        </pc:spChg>
        <pc:spChg chg="add del mod">
          <ac:chgData name="James" userId="d269fecd-a8a2-4e5a-93ae-88bdaab21f51" providerId="ADAL" clId="{B4039C3F-A8E2-4187-B2D7-454DD6A59645}" dt="2020-05-14T09:07:31.402" v="3263"/>
          <ac:spMkLst>
            <pc:docMk/>
            <pc:sldMk cId="2148208427" sldId="379"/>
            <ac:spMk id="6" creationId="{26E85A5D-CC24-4248-A06F-0A243E1947DA}"/>
          </ac:spMkLst>
        </pc:spChg>
        <pc:spChg chg="mod">
          <ac:chgData name="James" userId="d269fecd-a8a2-4e5a-93ae-88bdaab21f51" providerId="ADAL" clId="{B4039C3F-A8E2-4187-B2D7-454DD6A59645}" dt="2020-05-14T09:07:31.402" v="3263"/>
          <ac:spMkLst>
            <pc:docMk/>
            <pc:sldMk cId="2148208427" sldId="379"/>
            <ac:spMk id="8" creationId="{53748AB8-6CBC-4B28-9218-EA19F11821BA}"/>
          </ac:spMkLst>
        </pc:spChg>
        <pc:picChg chg="mod">
          <ac:chgData name="James" userId="d269fecd-a8a2-4e5a-93ae-88bdaab21f51" providerId="ADAL" clId="{B4039C3F-A8E2-4187-B2D7-454DD6A59645}" dt="2020-05-14T09:07:31.402" v="3263"/>
          <ac:picMkLst>
            <pc:docMk/>
            <pc:sldMk cId="2148208427" sldId="379"/>
            <ac:picMk id="9" creationId="{E4D86AF9-ECEA-42F0-98B3-9C34408DFB68}"/>
          </ac:picMkLst>
        </pc:picChg>
      </pc:sldChg>
      <pc:sldChg chg="addSp delSp modSp add ord setBg">
        <pc:chgData name="James" userId="d269fecd-a8a2-4e5a-93ae-88bdaab21f51" providerId="ADAL" clId="{B4039C3F-A8E2-4187-B2D7-454DD6A59645}" dt="2020-05-14T09:03:31.747" v="3228"/>
        <pc:sldMkLst>
          <pc:docMk/>
          <pc:sldMk cId="1768734183" sldId="380"/>
        </pc:sldMkLst>
        <pc:spChg chg="mod">
          <ac:chgData name="James" userId="d269fecd-a8a2-4e5a-93ae-88bdaab21f51" providerId="ADAL" clId="{B4039C3F-A8E2-4187-B2D7-454DD6A59645}" dt="2020-05-14T09:03:31.747" v="3228"/>
          <ac:spMkLst>
            <pc:docMk/>
            <pc:sldMk cId="1768734183" sldId="380"/>
            <ac:spMk id="2" creationId="{5242BCC8-6120-470D-99AB-139EA5CC2DE4}"/>
          </ac:spMkLst>
        </pc:spChg>
        <pc:spChg chg="mod">
          <ac:chgData name="James" userId="d269fecd-a8a2-4e5a-93ae-88bdaab21f51" providerId="ADAL" clId="{B4039C3F-A8E2-4187-B2D7-454DD6A59645}" dt="2020-05-14T09:03:31.747" v="3228"/>
          <ac:spMkLst>
            <pc:docMk/>
            <pc:sldMk cId="1768734183" sldId="380"/>
            <ac:spMk id="3" creationId="{9C0B9C1F-CCB9-4508-85C8-1F4CDDE26259}"/>
          </ac:spMkLst>
        </pc:spChg>
        <pc:spChg chg="add del mod">
          <ac:chgData name="James" userId="d269fecd-a8a2-4e5a-93ae-88bdaab21f51" providerId="ADAL" clId="{B4039C3F-A8E2-4187-B2D7-454DD6A59645}" dt="2020-05-14T09:03:31.747" v="3228"/>
          <ac:spMkLst>
            <pc:docMk/>
            <pc:sldMk cId="1768734183" sldId="380"/>
            <ac:spMk id="4" creationId="{F75DFA5E-9E0B-455C-BADD-E1DC9F13AB8B}"/>
          </ac:spMkLst>
        </pc:spChg>
        <pc:spChg chg="mod">
          <ac:chgData name="James" userId="d269fecd-a8a2-4e5a-93ae-88bdaab21f51" providerId="ADAL" clId="{B4039C3F-A8E2-4187-B2D7-454DD6A59645}" dt="2020-05-14T09:03:31.747" v="3228"/>
          <ac:spMkLst>
            <pc:docMk/>
            <pc:sldMk cId="1768734183" sldId="380"/>
            <ac:spMk id="5" creationId="{9B9CF44E-425B-48A2-8636-10092F05CA4E}"/>
          </ac:spMkLst>
        </pc:spChg>
        <pc:spChg chg="add del mod">
          <ac:chgData name="James" userId="d269fecd-a8a2-4e5a-93ae-88bdaab21f51" providerId="ADAL" clId="{B4039C3F-A8E2-4187-B2D7-454DD6A59645}" dt="2020-05-14T09:03:31.747" v="3228"/>
          <ac:spMkLst>
            <pc:docMk/>
            <pc:sldMk cId="1768734183" sldId="380"/>
            <ac:spMk id="6" creationId="{3AE15BBD-3265-4AC2-9D90-C88222347D83}"/>
          </ac:spMkLst>
        </pc:spChg>
      </pc:sldChg>
      <pc:sldChg chg="addSp delSp modSp add mod ord">
        <pc:chgData name="James" userId="d269fecd-a8a2-4e5a-93ae-88bdaab21f51" providerId="ADAL" clId="{B4039C3F-A8E2-4187-B2D7-454DD6A59645}" dt="2020-05-14T09:03:51.302" v="3230" actId="1076"/>
        <pc:sldMkLst>
          <pc:docMk/>
          <pc:sldMk cId="2806302901" sldId="381"/>
        </pc:sldMkLst>
        <pc:spChg chg="mod">
          <ac:chgData name="James" userId="d269fecd-a8a2-4e5a-93ae-88bdaab21f51" providerId="ADAL" clId="{B4039C3F-A8E2-4187-B2D7-454DD6A59645}" dt="2020-05-14T09:03:47.617" v="3229"/>
          <ac:spMkLst>
            <pc:docMk/>
            <pc:sldMk cId="2806302901" sldId="381"/>
            <ac:spMk id="2" creationId="{00000000-0000-0000-0000-000000000000}"/>
          </ac:spMkLst>
        </pc:spChg>
        <pc:spChg chg="mod">
          <ac:chgData name="James" userId="d269fecd-a8a2-4e5a-93ae-88bdaab21f51" providerId="ADAL" clId="{B4039C3F-A8E2-4187-B2D7-454DD6A59645}" dt="2020-05-14T09:03:47.617" v="3229"/>
          <ac:spMkLst>
            <pc:docMk/>
            <pc:sldMk cId="2806302901" sldId="381"/>
            <ac:spMk id="3" creationId="{DFDA54C2-55CD-4837-A961-F04372FF53B8}"/>
          </ac:spMkLst>
        </pc:spChg>
        <pc:spChg chg="add del mod">
          <ac:chgData name="James" userId="d269fecd-a8a2-4e5a-93ae-88bdaab21f51" providerId="ADAL" clId="{B4039C3F-A8E2-4187-B2D7-454DD6A59645}" dt="2020-05-14T09:03:47.617" v="3229"/>
          <ac:spMkLst>
            <pc:docMk/>
            <pc:sldMk cId="2806302901" sldId="381"/>
            <ac:spMk id="4" creationId="{C77909B2-9381-4FE1-B20E-8FD5095C1B51}"/>
          </ac:spMkLst>
        </pc:spChg>
        <pc:spChg chg="add del mod">
          <ac:chgData name="James" userId="d269fecd-a8a2-4e5a-93ae-88bdaab21f51" providerId="ADAL" clId="{B4039C3F-A8E2-4187-B2D7-454DD6A59645}" dt="2020-05-14T09:03:47.617" v="3229"/>
          <ac:spMkLst>
            <pc:docMk/>
            <pc:sldMk cId="2806302901" sldId="381"/>
            <ac:spMk id="5" creationId="{03BBEA3A-DE47-4001-BF91-20C004B38622}"/>
          </ac:spMkLst>
        </pc:spChg>
        <pc:spChg chg="mod">
          <ac:chgData name="James" userId="d269fecd-a8a2-4e5a-93ae-88bdaab21f51" providerId="ADAL" clId="{B4039C3F-A8E2-4187-B2D7-454DD6A59645}" dt="2020-05-14T09:03:47.617" v="3229"/>
          <ac:spMkLst>
            <pc:docMk/>
            <pc:sldMk cId="2806302901" sldId="381"/>
            <ac:spMk id="15362" creationId="{00000000-0000-0000-0000-000000000000}"/>
          </ac:spMkLst>
        </pc:spChg>
        <pc:picChg chg="mod">
          <ac:chgData name="James" userId="d269fecd-a8a2-4e5a-93ae-88bdaab21f51" providerId="ADAL" clId="{B4039C3F-A8E2-4187-B2D7-454DD6A59645}" dt="2020-05-14T09:03:51.302" v="3230" actId="1076"/>
          <ac:picMkLst>
            <pc:docMk/>
            <pc:sldMk cId="2806302901" sldId="381"/>
            <ac:picMk id="9" creationId="{B94BB7A7-0C64-450E-91F4-0C993F4A26FB}"/>
          </ac:picMkLst>
        </pc:picChg>
      </pc:sldChg>
      <pc:sldChg chg="addSp delSp modSp add mod">
        <pc:chgData name="James" userId="d269fecd-a8a2-4e5a-93ae-88bdaab21f51" providerId="ADAL" clId="{B4039C3F-A8E2-4187-B2D7-454DD6A59645}" dt="2020-05-14T09:03:03.858" v="3227"/>
        <pc:sldMkLst>
          <pc:docMk/>
          <pc:sldMk cId="3784393752" sldId="383"/>
        </pc:sldMkLst>
        <pc:spChg chg="mod">
          <ac:chgData name="James" userId="d269fecd-a8a2-4e5a-93ae-88bdaab21f51" providerId="ADAL" clId="{B4039C3F-A8E2-4187-B2D7-454DD6A59645}" dt="2020-05-14T09:03:03.858" v="3227"/>
          <ac:spMkLst>
            <pc:docMk/>
            <pc:sldMk cId="3784393752" sldId="383"/>
            <ac:spMk id="2" creationId="{D0CA7A06-83CD-4532-8E88-827E18F5F5CE}"/>
          </ac:spMkLst>
        </pc:spChg>
        <pc:spChg chg="mod">
          <ac:chgData name="James" userId="d269fecd-a8a2-4e5a-93ae-88bdaab21f51" providerId="ADAL" clId="{B4039C3F-A8E2-4187-B2D7-454DD6A59645}" dt="2020-05-14T09:03:03.858" v="3227"/>
          <ac:spMkLst>
            <pc:docMk/>
            <pc:sldMk cId="3784393752" sldId="383"/>
            <ac:spMk id="3" creationId="{306C946C-D5B6-413C-A2D7-1F4C121ACD78}"/>
          </ac:spMkLst>
        </pc:spChg>
        <pc:spChg chg="add del mod">
          <ac:chgData name="James" userId="d269fecd-a8a2-4e5a-93ae-88bdaab21f51" providerId="ADAL" clId="{B4039C3F-A8E2-4187-B2D7-454DD6A59645}" dt="2020-05-14T09:03:03.858" v="3227"/>
          <ac:spMkLst>
            <pc:docMk/>
            <pc:sldMk cId="3784393752" sldId="383"/>
            <ac:spMk id="4" creationId="{9B79915B-CC10-4141-A04A-8CD67A9B02F0}"/>
          </ac:spMkLst>
        </pc:spChg>
        <pc:spChg chg="mod">
          <ac:chgData name="James" userId="d269fecd-a8a2-4e5a-93ae-88bdaab21f51" providerId="ADAL" clId="{B4039C3F-A8E2-4187-B2D7-454DD6A59645}" dt="2020-05-14T09:03:03.858" v="3227"/>
          <ac:spMkLst>
            <pc:docMk/>
            <pc:sldMk cId="3784393752" sldId="383"/>
            <ac:spMk id="5" creationId="{7ED43FC3-8C1B-4F12-AA5F-DA4584E94E92}"/>
          </ac:spMkLst>
        </pc:spChg>
        <pc:spChg chg="add del mod">
          <ac:chgData name="James" userId="d269fecd-a8a2-4e5a-93ae-88bdaab21f51" providerId="ADAL" clId="{B4039C3F-A8E2-4187-B2D7-454DD6A59645}" dt="2020-05-14T09:03:03.858" v="3227"/>
          <ac:spMkLst>
            <pc:docMk/>
            <pc:sldMk cId="3784393752" sldId="383"/>
            <ac:spMk id="6" creationId="{A0905A64-4F55-4F1A-B986-3BBFEA9D9EDF}"/>
          </ac:spMkLst>
        </pc:spChg>
      </pc:sldChg>
      <pc:sldChg chg="add del">
        <pc:chgData name="James" userId="d269fecd-a8a2-4e5a-93ae-88bdaab21f51" providerId="ADAL" clId="{B4039C3F-A8E2-4187-B2D7-454DD6A59645}" dt="2020-04-30T11:27:24.595" v="368" actId="2696"/>
        <pc:sldMkLst>
          <pc:docMk/>
          <pc:sldMk cId="1581214337" sldId="385"/>
        </pc:sldMkLst>
      </pc:sldChg>
      <pc:sldChg chg="addSp delSp modSp add mod ord">
        <pc:chgData name="James" userId="d269fecd-a8a2-4e5a-93ae-88bdaab21f51" providerId="ADAL" clId="{B4039C3F-A8E2-4187-B2D7-454DD6A59645}" dt="2020-05-14T09:05:55.935" v="3239" actId="27636"/>
        <pc:sldMkLst>
          <pc:docMk/>
          <pc:sldMk cId="2316049102" sldId="385"/>
        </pc:sldMkLst>
        <pc:spChg chg="mod">
          <ac:chgData name="James" userId="d269fecd-a8a2-4e5a-93ae-88bdaab21f51" providerId="ADAL" clId="{B4039C3F-A8E2-4187-B2D7-454DD6A59645}" dt="2020-05-14T09:05:55.935" v="3239" actId="27636"/>
          <ac:spMkLst>
            <pc:docMk/>
            <pc:sldMk cId="2316049102" sldId="385"/>
            <ac:spMk id="2" creationId="{A8ADFC46-05C9-4C35-9015-6D5B8F7F5D48}"/>
          </ac:spMkLst>
        </pc:spChg>
        <pc:spChg chg="mod">
          <ac:chgData name="James" userId="d269fecd-a8a2-4e5a-93ae-88bdaab21f51" providerId="ADAL" clId="{B4039C3F-A8E2-4187-B2D7-454DD6A59645}" dt="2020-05-14T09:05:40.175" v="3238"/>
          <ac:spMkLst>
            <pc:docMk/>
            <pc:sldMk cId="2316049102" sldId="385"/>
            <ac:spMk id="3" creationId="{503F5094-1C9B-4F4E-B6F1-D48DFAEC46BC}"/>
          </ac:spMkLst>
        </pc:spChg>
        <pc:spChg chg="add del mod">
          <ac:chgData name="James" userId="d269fecd-a8a2-4e5a-93ae-88bdaab21f51" providerId="ADAL" clId="{B4039C3F-A8E2-4187-B2D7-454DD6A59645}" dt="2020-05-14T09:05:40.175" v="3238"/>
          <ac:spMkLst>
            <pc:docMk/>
            <pc:sldMk cId="2316049102" sldId="385"/>
            <ac:spMk id="4" creationId="{09B6FBBC-989C-45D9-AB5A-D9292B035B9E}"/>
          </ac:spMkLst>
        </pc:spChg>
        <pc:spChg chg="mod">
          <ac:chgData name="James" userId="d269fecd-a8a2-4e5a-93ae-88bdaab21f51" providerId="ADAL" clId="{B4039C3F-A8E2-4187-B2D7-454DD6A59645}" dt="2020-05-14T09:05:40.175" v="3238"/>
          <ac:spMkLst>
            <pc:docMk/>
            <pc:sldMk cId="2316049102" sldId="385"/>
            <ac:spMk id="5" creationId="{62EB7B42-C946-4061-937D-2161DD5BC549}"/>
          </ac:spMkLst>
        </pc:spChg>
        <pc:spChg chg="add del mod">
          <ac:chgData name="James" userId="d269fecd-a8a2-4e5a-93ae-88bdaab21f51" providerId="ADAL" clId="{B4039C3F-A8E2-4187-B2D7-454DD6A59645}" dt="2020-05-14T09:05:40.175" v="3238"/>
          <ac:spMkLst>
            <pc:docMk/>
            <pc:sldMk cId="2316049102" sldId="385"/>
            <ac:spMk id="6" creationId="{FFC5CFDA-3B58-4316-BB4B-8B3EB0E0976B}"/>
          </ac:spMkLst>
        </pc:spChg>
      </pc:sldChg>
      <pc:sldChg chg="modSp add del">
        <pc:chgData name="James" userId="d269fecd-a8a2-4e5a-93ae-88bdaab21f51" providerId="ADAL" clId="{B4039C3F-A8E2-4187-B2D7-454DD6A59645}" dt="2020-04-30T11:27:10.849" v="366" actId="2696"/>
        <pc:sldMkLst>
          <pc:docMk/>
          <pc:sldMk cId="4023045632" sldId="385"/>
        </pc:sldMkLst>
        <pc:spChg chg="mod">
          <ac:chgData name="James" userId="d269fecd-a8a2-4e5a-93ae-88bdaab21f51" providerId="ADAL" clId="{B4039C3F-A8E2-4187-B2D7-454DD6A59645}" dt="2020-04-30T11:14:02.652" v="250"/>
          <ac:spMkLst>
            <pc:docMk/>
            <pc:sldMk cId="4023045632" sldId="385"/>
            <ac:spMk id="5" creationId="{62EB7B42-C946-4061-937D-2161DD5BC549}"/>
          </ac:spMkLst>
        </pc:spChg>
      </pc:sldChg>
      <pc:sldChg chg="addSp delSp modSp add mod ord">
        <pc:chgData name="James" userId="d269fecd-a8a2-4e5a-93ae-88bdaab21f51" providerId="ADAL" clId="{B4039C3F-A8E2-4187-B2D7-454DD6A59645}" dt="2020-05-14T09:00:52.173" v="3175"/>
        <pc:sldMkLst>
          <pc:docMk/>
          <pc:sldMk cId="2450764062" sldId="386"/>
        </pc:sldMkLst>
        <pc:spChg chg="add del mod">
          <ac:chgData name="James" userId="d269fecd-a8a2-4e5a-93ae-88bdaab21f51" providerId="ADAL" clId="{B4039C3F-A8E2-4187-B2D7-454DD6A59645}" dt="2020-05-14T09:00:52.173" v="3175"/>
          <ac:spMkLst>
            <pc:docMk/>
            <pc:sldMk cId="2450764062" sldId="386"/>
            <ac:spMk id="2" creationId="{D658380C-CC81-43DC-B980-DF1BD92CB877}"/>
          </ac:spMkLst>
        </pc:spChg>
        <pc:spChg chg="mod">
          <ac:chgData name="James" userId="d269fecd-a8a2-4e5a-93ae-88bdaab21f51" providerId="ADAL" clId="{B4039C3F-A8E2-4187-B2D7-454DD6A59645}" dt="2020-05-14T09:00:52.173" v="3175"/>
          <ac:spMkLst>
            <pc:docMk/>
            <pc:sldMk cId="2450764062" sldId="386"/>
            <ac:spMk id="3" creationId="{CB42512A-29D6-44D7-BEB5-15214984FFB9}"/>
          </ac:spMkLst>
        </pc:spChg>
        <pc:spChg chg="add del mod">
          <ac:chgData name="James" userId="d269fecd-a8a2-4e5a-93ae-88bdaab21f51" providerId="ADAL" clId="{B4039C3F-A8E2-4187-B2D7-454DD6A59645}" dt="2020-05-14T09:00:52.173" v="3175"/>
          <ac:spMkLst>
            <pc:docMk/>
            <pc:sldMk cId="2450764062" sldId="386"/>
            <ac:spMk id="4" creationId="{73AC2800-254A-4C41-9575-5E616D27A598}"/>
          </ac:spMkLst>
        </pc:spChg>
        <pc:spChg chg="mod">
          <ac:chgData name="James" userId="d269fecd-a8a2-4e5a-93ae-88bdaab21f51" providerId="ADAL" clId="{B4039C3F-A8E2-4187-B2D7-454DD6A59645}" dt="2020-05-14T09:00:52.173" v="3175"/>
          <ac:spMkLst>
            <pc:docMk/>
            <pc:sldMk cId="2450764062" sldId="386"/>
            <ac:spMk id="18434" creationId="{00000000-0000-0000-0000-000000000000}"/>
          </ac:spMkLst>
        </pc:spChg>
        <pc:spChg chg="mod">
          <ac:chgData name="James" userId="d269fecd-a8a2-4e5a-93ae-88bdaab21f51" providerId="ADAL" clId="{B4039C3F-A8E2-4187-B2D7-454DD6A59645}" dt="2020-05-14T09:00:52.173" v="3175"/>
          <ac:spMkLst>
            <pc:docMk/>
            <pc:sldMk cId="2450764062" sldId="386"/>
            <ac:spMk id="18435" creationId="{00000000-0000-0000-0000-000000000000}"/>
          </ac:spMkLst>
        </pc:spChg>
      </pc:sldChg>
      <pc:sldChg chg="modSp add del mod">
        <pc:chgData name="James" userId="d269fecd-a8a2-4e5a-93ae-88bdaab21f51" providerId="ADAL" clId="{B4039C3F-A8E2-4187-B2D7-454DD6A59645}" dt="2020-04-30T11:30:05.260" v="492" actId="47"/>
        <pc:sldMkLst>
          <pc:docMk/>
          <pc:sldMk cId="4093976761" sldId="387"/>
        </pc:sldMkLst>
        <pc:spChg chg="mod">
          <ac:chgData name="James" userId="d269fecd-a8a2-4e5a-93ae-88bdaab21f51" providerId="ADAL" clId="{B4039C3F-A8E2-4187-B2D7-454DD6A59645}" dt="2020-04-30T11:16:36.790" v="306" actId="20577"/>
          <ac:spMkLst>
            <pc:docMk/>
            <pc:sldMk cId="4093976761" sldId="387"/>
            <ac:spMk id="18434" creationId="{00000000-0000-0000-0000-000000000000}"/>
          </ac:spMkLst>
        </pc:spChg>
        <pc:spChg chg="mod">
          <ac:chgData name="James" userId="d269fecd-a8a2-4e5a-93ae-88bdaab21f51" providerId="ADAL" clId="{B4039C3F-A8E2-4187-B2D7-454DD6A59645}" dt="2020-04-30T11:29:38.926" v="489" actId="21"/>
          <ac:spMkLst>
            <pc:docMk/>
            <pc:sldMk cId="4093976761" sldId="387"/>
            <ac:spMk id="18435" creationId="{00000000-0000-0000-0000-000000000000}"/>
          </ac:spMkLst>
        </pc:spChg>
      </pc:sldChg>
      <pc:sldChg chg="new del">
        <pc:chgData name="James" userId="d269fecd-a8a2-4e5a-93ae-88bdaab21f51" providerId="ADAL" clId="{B4039C3F-A8E2-4187-B2D7-454DD6A59645}" dt="2020-04-30T11:23:00.124" v="365" actId="47"/>
        <pc:sldMkLst>
          <pc:docMk/>
          <pc:sldMk cId="206360530" sldId="388"/>
        </pc:sldMkLst>
      </pc:sldChg>
      <pc:sldChg chg="addSp delSp modSp add mod">
        <pc:chgData name="James" userId="d269fecd-a8a2-4e5a-93ae-88bdaab21f51" providerId="ADAL" clId="{B4039C3F-A8E2-4187-B2D7-454DD6A59645}" dt="2020-05-14T09:05:31.609" v="3237"/>
        <pc:sldMkLst>
          <pc:docMk/>
          <pc:sldMk cId="92125691" sldId="389"/>
        </pc:sldMkLst>
        <pc:spChg chg="add del mod">
          <ac:chgData name="James" userId="d269fecd-a8a2-4e5a-93ae-88bdaab21f51" providerId="ADAL" clId="{B4039C3F-A8E2-4187-B2D7-454DD6A59645}" dt="2020-05-14T09:05:31.609" v="3237"/>
          <ac:spMkLst>
            <pc:docMk/>
            <pc:sldMk cId="92125691" sldId="389"/>
            <ac:spMk id="2" creationId="{669627A2-29F6-4A83-9B6A-50A30C06F50C}"/>
          </ac:spMkLst>
        </pc:spChg>
        <pc:spChg chg="mod">
          <ac:chgData name="James" userId="d269fecd-a8a2-4e5a-93ae-88bdaab21f51" providerId="ADAL" clId="{B4039C3F-A8E2-4187-B2D7-454DD6A59645}" dt="2020-05-14T09:05:31.609" v="3237"/>
          <ac:spMkLst>
            <pc:docMk/>
            <pc:sldMk cId="92125691" sldId="389"/>
            <ac:spMk id="3" creationId="{400EA64E-2F3B-4231-A910-A6DE4AC8F5C9}"/>
          </ac:spMkLst>
        </pc:spChg>
        <pc:spChg chg="add del mod">
          <ac:chgData name="James" userId="d269fecd-a8a2-4e5a-93ae-88bdaab21f51" providerId="ADAL" clId="{B4039C3F-A8E2-4187-B2D7-454DD6A59645}" dt="2020-05-14T09:05:31.609" v="3237"/>
          <ac:spMkLst>
            <pc:docMk/>
            <pc:sldMk cId="92125691" sldId="389"/>
            <ac:spMk id="4" creationId="{43242CDD-BFED-4818-8DF8-5F2FA3521A74}"/>
          </ac:spMkLst>
        </pc:spChg>
        <pc:spChg chg="mod">
          <ac:chgData name="James" userId="d269fecd-a8a2-4e5a-93ae-88bdaab21f51" providerId="ADAL" clId="{B4039C3F-A8E2-4187-B2D7-454DD6A59645}" dt="2020-05-14T09:05:31.609" v="3237"/>
          <ac:spMkLst>
            <pc:docMk/>
            <pc:sldMk cId="92125691" sldId="389"/>
            <ac:spMk id="22530" creationId="{00000000-0000-0000-0000-000000000000}"/>
          </ac:spMkLst>
        </pc:spChg>
        <pc:spChg chg="mod">
          <ac:chgData name="James" userId="d269fecd-a8a2-4e5a-93ae-88bdaab21f51" providerId="ADAL" clId="{B4039C3F-A8E2-4187-B2D7-454DD6A59645}" dt="2020-05-14T09:05:31.609" v="3237"/>
          <ac:spMkLst>
            <pc:docMk/>
            <pc:sldMk cId="92125691" sldId="389"/>
            <ac:spMk id="22531" creationId="{00000000-0000-0000-0000-000000000000}"/>
          </ac:spMkLst>
        </pc:spChg>
      </pc:sldChg>
      <pc:sldChg chg="addSp delSp modSp add setBg">
        <pc:chgData name="James" userId="d269fecd-a8a2-4e5a-93ae-88bdaab21f51" providerId="ADAL" clId="{B4039C3F-A8E2-4187-B2D7-454DD6A59645}" dt="2020-05-14T09:05:59.100" v="3240"/>
        <pc:sldMkLst>
          <pc:docMk/>
          <pc:sldMk cId="1230594359" sldId="390"/>
        </pc:sldMkLst>
        <pc:spChg chg="add del mod">
          <ac:chgData name="James" userId="d269fecd-a8a2-4e5a-93ae-88bdaab21f51" providerId="ADAL" clId="{B4039C3F-A8E2-4187-B2D7-454DD6A59645}" dt="2020-05-14T09:05:59.100" v="3240"/>
          <ac:spMkLst>
            <pc:docMk/>
            <pc:sldMk cId="1230594359" sldId="390"/>
            <ac:spMk id="2" creationId="{26E4B894-154D-47DD-B646-75CA2C0E5AC0}"/>
          </ac:spMkLst>
        </pc:spChg>
        <pc:spChg chg="mod">
          <ac:chgData name="James" userId="d269fecd-a8a2-4e5a-93ae-88bdaab21f51" providerId="ADAL" clId="{B4039C3F-A8E2-4187-B2D7-454DD6A59645}" dt="2020-05-14T09:05:59.100" v="3240"/>
          <ac:spMkLst>
            <pc:docMk/>
            <pc:sldMk cId="1230594359" sldId="390"/>
            <ac:spMk id="3" creationId="{B7D5F588-1ED2-418C-B651-C2041EAE4CC9}"/>
          </ac:spMkLst>
        </pc:spChg>
        <pc:spChg chg="add del mod">
          <ac:chgData name="James" userId="d269fecd-a8a2-4e5a-93ae-88bdaab21f51" providerId="ADAL" clId="{B4039C3F-A8E2-4187-B2D7-454DD6A59645}" dt="2020-05-14T09:05:59.100" v="3240"/>
          <ac:spMkLst>
            <pc:docMk/>
            <pc:sldMk cId="1230594359" sldId="390"/>
            <ac:spMk id="4" creationId="{EACC2B1E-E122-4C76-8152-D766B97C47A8}"/>
          </ac:spMkLst>
        </pc:spChg>
        <pc:spChg chg="mod">
          <ac:chgData name="James" userId="d269fecd-a8a2-4e5a-93ae-88bdaab21f51" providerId="ADAL" clId="{B4039C3F-A8E2-4187-B2D7-454DD6A59645}" dt="2020-05-14T09:05:59.100" v="3240"/>
          <ac:spMkLst>
            <pc:docMk/>
            <pc:sldMk cId="1230594359" sldId="390"/>
            <ac:spMk id="19458" creationId="{00000000-0000-0000-0000-000000000000}"/>
          </ac:spMkLst>
        </pc:spChg>
        <pc:spChg chg="mod">
          <ac:chgData name="James" userId="d269fecd-a8a2-4e5a-93ae-88bdaab21f51" providerId="ADAL" clId="{B4039C3F-A8E2-4187-B2D7-454DD6A59645}" dt="2020-05-14T09:05:59.100" v="3240"/>
          <ac:spMkLst>
            <pc:docMk/>
            <pc:sldMk cId="1230594359" sldId="390"/>
            <ac:spMk id="19459" creationId="{00000000-0000-0000-0000-000000000000}"/>
          </ac:spMkLst>
        </pc:spChg>
      </pc:sldChg>
      <pc:sldChg chg="addSp delSp modSp add mod ord">
        <pc:chgData name="James" userId="d269fecd-a8a2-4e5a-93ae-88bdaab21f51" providerId="ADAL" clId="{B4039C3F-A8E2-4187-B2D7-454DD6A59645}" dt="2020-05-14T09:06:33.532" v="3254" actId="20577"/>
        <pc:sldMkLst>
          <pc:docMk/>
          <pc:sldMk cId="2911734486" sldId="391"/>
        </pc:sldMkLst>
        <pc:spChg chg="mod">
          <ac:chgData name="James" userId="d269fecd-a8a2-4e5a-93ae-88bdaab21f51" providerId="ADAL" clId="{B4039C3F-A8E2-4187-B2D7-454DD6A59645}" dt="2020-05-14T09:06:22.026" v="3242"/>
          <ac:spMkLst>
            <pc:docMk/>
            <pc:sldMk cId="2911734486" sldId="391"/>
            <ac:spMk id="2" creationId="{00000000-0000-0000-0000-000000000000}"/>
          </ac:spMkLst>
        </pc:spChg>
        <pc:spChg chg="mod">
          <ac:chgData name="James" userId="d269fecd-a8a2-4e5a-93ae-88bdaab21f51" providerId="ADAL" clId="{B4039C3F-A8E2-4187-B2D7-454DD6A59645}" dt="2020-05-14T09:06:33.532" v="3254" actId="20577"/>
          <ac:spMkLst>
            <pc:docMk/>
            <pc:sldMk cId="2911734486" sldId="391"/>
            <ac:spMk id="3" creationId="{00000000-0000-0000-0000-000000000000}"/>
          </ac:spMkLst>
        </pc:spChg>
        <pc:spChg chg="add del mod">
          <ac:chgData name="James" userId="d269fecd-a8a2-4e5a-93ae-88bdaab21f51" providerId="ADAL" clId="{B4039C3F-A8E2-4187-B2D7-454DD6A59645}" dt="2020-05-14T09:06:22.026" v="3242"/>
          <ac:spMkLst>
            <pc:docMk/>
            <pc:sldMk cId="2911734486" sldId="391"/>
            <ac:spMk id="4" creationId="{DF5CF5C3-D3A3-4085-BCA2-678868F27833}"/>
          </ac:spMkLst>
        </pc:spChg>
        <pc:spChg chg="mod">
          <ac:chgData name="James" userId="d269fecd-a8a2-4e5a-93ae-88bdaab21f51" providerId="ADAL" clId="{B4039C3F-A8E2-4187-B2D7-454DD6A59645}" dt="2020-05-14T09:06:22.026" v="3242"/>
          <ac:spMkLst>
            <pc:docMk/>
            <pc:sldMk cId="2911734486" sldId="391"/>
            <ac:spMk id="5" creationId="{A894C670-B629-4AA0-B3D4-C43534BC598B}"/>
          </ac:spMkLst>
        </pc:spChg>
        <pc:spChg chg="add del mod">
          <ac:chgData name="James" userId="d269fecd-a8a2-4e5a-93ae-88bdaab21f51" providerId="ADAL" clId="{B4039C3F-A8E2-4187-B2D7-454DD6A59645}" dt="2020-05-14T09:06:22.026" v="3242"/>
          <ac:spMkLst>
            <pc:docMk/>
            <pc:sldMk cId="2911734486" sldId="391"/>
            <ac:spMk id="6" creationId="{EFAE0093-57BC-4BB2-83E5-A72A807C4037}"/>
          </ac:spMkLst>
        </pc:spChg>
      </pc:sldChg>
      <pc:sldChg chg="addSp delSp modSp add mod">
        <pc:chgData name="James" userId="d269fecd-a8a2-4e5a-93ae-88bdaab21f51" providerId="ADAL" clId="{B4039C3F-A8E2-4187-B2D7-454DD6A59645}" dt="2020-05-14T09:05:08.438" v="3236"/>
        <pc:sldMkLst>
          <pc:docMk/>
          <pc:sldMk cId="4072761438" sldId="392"/>
        </pc:sldMkLst>
        <pc:spChg chg="mod">
          <ac:chgData name="James" userId="d269fecd-a8a2-4e5a-93ae-88bdaab21f51" providerId="ADAL" clId="{B4039C3F-A8E2-4187-B2D7-454DD6A59645}" dt="2020-05-14T09:05:08.438" v="3236"/>
          <ac:spMkLst>
            <pc:docMk/>
            <pc:sldMk cId="4072761438" sldId="392"/>
            <ac:spMk id="2" creationId="{00000000-0000-0000-0000-000000000000}"/>
          </ac:spMkLst>
        </pc:spChg>
        <pc:spChg chg="mod">
          <ac:chgData name="James" userId="d269fecd-a8a2-4e5a-93ae-88bdaab21f51" providerId="ADAL" clId="{B4039C3F-A8E2-4187-B2D7-454DD6A59645}" dt="2020-05-14T09:05:08.438" v="3236"/>
          <ac:spMkLst>
            <pc:docMk/>
            <pc:sldMk cId="4072761438" sldId="392"/>
            <ac:spMk id="3" creationId="{00000000-0000-0000-0000-000000000000}"/>
          </ac:spMkLst>
        </pc:spChg>
        <pc:spChg chg="add del mod">
          <ac:chgData name="James" userId="d269fecd-a8a2-4e5a-93ae-88bdaab21f51" providerId="ADAL" clId="{B4039C3F-A8E2-4187-B2D7-454DD6A59645}" dt="2020-05-14T09:05:08.438" v="3236"/>
          <ac:spMkLst>
            <pc:docMk/>
            <pc:sldMk cId="4072761438" sldId="392"/>
            <ac:spMk id="4" creationId="{0252F4BA-338B-4EE0-B2F9-9D3C8EE99816}"/>
          </ac:spMkLst>
        </pc:spChg>
        <pc:spChg chg="mod">
          <ac:chgData name="James" userId="d269fecd-a8a2-4e5a-93ae-88bdaab21f51" providerId="ADAL" clId="{B4039C3F-A8E2-4187-B2D7-454DD6A59645}" dt="2020-05-14T09:05:08.438" v="3236"/>
          <ac:spMkLst>
            <pc:docMk/>
            <pc:sldMk cId="4072761438" sldId="392"/>
            <ac:spMk id="5" creationId="{863363DB-5B21-4652-854E-93F083058F5D}"/>
          </ac:spMkLst>
        </pc:spChg>
        <pc:spChg chg="add del mod">
          <ac:chgData name="James" userId="d269fecd-a8a2-4e5a-93ae-88bdaab21f51" providerId="ADAL" clId="{B4039C3F-A8E2-4187-B2D7-454DD6A59645}" dt="2020-05-14T09:05:08.438" v="3236"/>
          <ac:spMkLst>
            <pc:docMk/>
            <pc:sldMk cId="4072761438" sldId="392"/>
            <ac:spMk id="6" creationId="{AAE77B1E-A001-439D-93CA-CCF6CBFCCD60}"/>
          </ac:spMkLst>
        </pc:spChg>
      </pc:sldChg>
      <pc:sldChg chg="addSp delSp modSp add ord">
        <pc:chgData name="James" userId="d269fecd-a8a2-4e5a-93ae-88bdaab21f51" providerId="ADAL" clId="{B4039C3F-A8E2-4187-B2D7-454DD6A59645}" dt="2020-05-14T09:06:05.994" v="3241"/>
        <pc:sldMkLst>
          <pc:docMk/>
          <pc:sldMk cId="1519167341" sldId="393"/>
        </pc:sldMkLst>
        <pc:spChg chg="mod">
          <ac:chgData name="James" userId="d269fecd-a8a2-4e5a-93ae-88bdaab21f51" providerId="ADAL" clId="{B4039C3F-A8E2-4187-B2D7-454DD6A59645}" dt="2020-05-14T09:06:05.994" v="3241"/>
          <ac:spMkLst>
            <pc:docMk/>
            <pc:sldMk cId="1519167341" sldId="393"/>
            <ac:spMk id="2" creationId="{986559A1-CDE3-4E18-9F44-8C3B96FD2522}"/>
          </ac:spMkLst>
        </pc:spChg>
        <pc:spChg chg="mod">
          <ac:chgData name="James" userId="d269fecd-a8a2-4e5a-93ae-88bdaab21f51" providerId="ADAL" clId="{B4039C3F-A8E2-4187-B2D7-454DD6A59645}" dt="2020-05-14T09:06:05.994" v="3241"/>
          <ac:spMkLst>
            <pc:docMk/>
            <pc:sldMk cId="1519167341" sldId="393"/>
            <ac:spMk id="3" creationId="{66A11E81-2690-44BF-8121-27B7A8628121}"/>
          </ac:spMkLst>
        </pc:spChg>
        <pc:spChg chg="add del mod">
          <ac:chgData name="James" userId="d269fecd-a8a2-4e5a-93ae-88bdaab21f51" providerId="ADAL" clId="{B4039C3F-A8E2-4187-B2D7-454DD6A59645}" dt="2020-05-14T09:06:05.994" v="3241"/>
          <ac:spMkLst>
            <pc:docMk/>
            <pc:sldMk cId="1519167341" sldId="393"/>
            <ac:spMk id="4" creationId="{320170FB-A174-46E3-BDCD-359EC4694799}"/>
          </ac:spMkLst>
        </pc:spChg>
        <pc:spChg chg="mod">
          <ac:chgData name="James" userId="d269fecd-a8a2-4e5a-93ae-88bdaab21f51" providerId="ADAL" clId="{B4039C3F-A8E2-4187-B2D7-454DD6A59645}" dt="2020-05-14T09:06:05.994" v="3241"/>
          <ac:spMkLst>
            <pc:docMk/>
            <pc:sldMk cId="1519167341" sldId="393"/>
            <ac:spMk id="5" creationId="{7F4B860F-4F42-461D-85E6-C663DD4D11F0}"/>
          </ac:spMkLst>
        </pc:spChg>
        <pc:spChg chg="add del mod">
          <ac:chgData name="James" userId="d269fecd-a8a2-4e5a-93ae-88bdaab21f51" providerId="ADAL" clId="{B4039C3F-A8E2-4187-B2D7-454DD6A59645}" dt="2020-05-14T09:06:05.994" v="3241"/>
          <ac:spMkLst>
            <pc:docMk/>
            <pc:sldMk cId="1519167341" sldId="393"/>
            <ac:spMk id="6" creationId="{B6B46014-7CF5-4D70-AD28-DE37845DFEEE}"/>
          </ac:spMkLst>
        </pc:spChg>
      </pc:sldChg>
      <pc:sldChg chg="addSp delSp modSp add mod">
        <pc:chgData name="James" userId="d269fecd-a8a2-4e5a-93ae-88bdaab21f51" providerId="ADAL" clId="{B4039C3F-A8E2-4187-B2D7-454DD6A59645}" dt="2020-05-14T09:07:25.341" v="3261"/>
        <pc:sldMkLst>
          <pc:docMk/>
          <pc:sldMk cId="2728448323" sldId="396"/>
        </pc:sldMkLst>
        <pc:spChg chg="add del mod">
          <ac:chgData name="James" userId="d269fecd-a8a2-4e5a-93ae-88bdaab21f51" providerId="ADAL" clId="{B4039C3F-A8E2-4187-B2D7-454DD6A59645}" dt="2020-05-14T09:07:25.341" v="3261"/>
          <ac:spMkLst>
            <pc:docMk/>
            <pc:sldMk cId="2728448323" sldId="396"/>
            <ac:spMk id="2" creationId="{A6CB1AE9-3BF1-4229-AA5F-D310D60BF0FE}"/>
          </ac:spMkLst>
        </pc:spChg>
        <pc:spChg chg="mod">
          <ac:chgData name="James" userId="d269fecd-a8a2-4e5a-93ae-88bdaab21f51" providerId="ADAL" clId="{B4039C3F-A8E2-4187-B2D7-454DD6A59645}" dt="2020-05-14T09:07:25.341" v="3261"/>
          <ac:spMkLst>
            <pc:docMk/>
            <pc:sldMk cId="2728448323" sldId="396"/>
            <ac:spMk id="3" creationId="{92E83522-E7C1-4E83-A658-6990BC8642C2}"/>
          </ac:spMkLst>
        </pc:spChg>
        <pc:spChg chg="add del mod">
          <ac:chgData name="James" userId="d269fecd-a8a2-4e5a-93ae-88bdaab21f51" providerId="ADAL" clId="{B4039C3F-A8E2-4187-B2D7-454DD6A59645}" dt="2020-05-14T09:07:25.341" v="3261"/>
          <ac:spMkLst>
            <pc:docMk/>
            <pc:sldMk cId="2728448323" sldId="396"/>
            <ac:spMk id="4" creationId="{EDD5A34E-9035-4AFE-9C9C-3BAE73325607}"/>
          </ac:spMkLst>
        </pc:spChg>
        <pc:spChg chg="mod">
          <ac:chgData name="James" userId="d269fecd-a8a2-4e5a-93ae-88bdaab21f51" providerId="ADAL" clId="{B4039C3F-A8E2-4187-B2D7-454DD6A59645}" dt="2020-05-14T09:07:25.341" v="3261"/>
          <ac:spMkLst>
            <pc:docMk/>
            <pc:sldMk cId="2728448323" sldId="396"/>
            <ac:spMk id="23554" creationId="{00000000-0000-0000-0000-000000000000}"/>
          </ac:spMkLst>
        </pc:spChg>
        <pc:spChg chg="mod">
          <ac:chgData name="James" userId="d269fecd-a8a2-4e5a-93ae-88bdaab21f51" providerId="ADAL" clId="{B4039C3F-A8E2-4187-B2D7-454DD6A59645}" dt="2020-05-14T09:07:25.341" v="3261"/>
          <ac:spMkLst>
            <pc:docMk/>
            <pc:sldMk cId="2728448323" sldId="396"/>
            <ac:spMk id="23555" creationId="{00000000-0000-0000-0000-000000000000}"/>
          </ac:spMkLst>
        </pc:spChg>
      </pc:sldChg>
      <pc:sldChg chg="addSp delSp modSp add mod">
        <pc:chgData name="James" userId="d269fecd-a8a2-4e5a-93ae-88bdaab21f51" providerId="ADAL" clId="{B4039C3F-A8E2-4187-B2D7-454DD6A59645}" dt="2020-05-14T09:07:28.483" v="3262"/>
        <pc:sldMkLst>
          <pc:docMk/>
          <pc:sldMk cId="844898479" sldId="397"/>
        </pc:sldMkLst>
        <pc:spChg chg="mod">
          <ac:chgData name="James" userId="d269fecd-a8a2-4e5a-93ae-88bdaab21f51" providerId="ADAL" clId="{B4039C3F-A8E2-4187-B2D7-454DD6A59645}" dt="2020-05-14T09:07:28.483" v="3262"/>
          <ac:spMkLst>
            <pc:docMk/>
            <pc:sldMk cId="844898479" sldId="397"/>
            <ac:spMk id="2" creationId="{6B14A99E-AE0F-4EF8-9D01-BE7F66F1F691}"/>
          </ac:spMkLst>
        </pc:spChg>
        <pc:spChg chg="mod">
          <ac:chgData name="James" userId="d269fecd-a8a2-4e5a-93ae-88bdaab21f51" providerId="ADAL" clId="{B4039C3F-A8E2-4187-B2D7-454DD6A59645}" dt="2020-05-14T09:07:28.483" v="3262"/>
          <ac:spMkLst>
            <pc:docMk/>
            <pc:sldMk cId="844898479" sldId="397"/>
            <ac:spMk id="3" creationId="{89512872-FD2C-4199-940B-022A96897BFE}"/>
          </ac:spMkLst>
        </pc:spChg>
        <pc:spChg chg="add del mod">
          <ac:chgData name="James" userId="d269fecd-a8a2-4e5a-93ae-88bdaab21f51" providerId="ADAL" clId="{B4039C3F-A8E2-4187-B2D7-454DD6A59645}" dt="2020-05-14T09:07:28.483" v="3262"/>
          <ac:spMkLst>
            <pc:docMk/>
            <pc:sldMk cId="844898479" sldId="397"/>
            <ac:spMk id="4" creationId="{19AC17C2-81C8-41C5-8F46-B7C914AA9F60}"/>
          </ac:spMkLst>
        </pc:spChg>
        <pc:spChg chg="mod">
          <ac:chgData name="James" userId="d269fecd-a8a2-4e5a-93ae-88bdaab21f51" providerId="ADAL" clId="{B4039C3F-A8E2-4187-B2D7-454DD6A59645}" dt="2020-05-14T09:07:28.483" v="3262"/>
          <ac:spMkLst>
            <pc:docMk/>
            <pc:sldMk cId="844898479" sldId="397"/>
            <ac:spMk id="5" creationId="{53D0355B-A3C9-464B-9342-7A9A4AB7DD80}"/>
          </ac:spMkLst>
        </pc:spChg>
        <pc:spChg chg="add del mod">
          <ac:chgData name="James" userId="d269fecd-a8a2-4e5a-93ae-88bdaab21f51" providerId="ADAL" clId="{B4039C3F-A8E2-4187-B2D7-454DD6A59645}" dt="2020-05-14T09:07:28.483" v="3262"/>
          <ac:spMkLst>
            <pc:docMk/>
            <pc:sldMk cId="844898479" sldId="397"/>
            <ac:spMk id="6" creationId="{443F0218-CBC5-4A1D-991C-BE68596106DF}"/>
          </ac:spMkLst>
        </pc:spChg>
      </pc:sldChg>
      <pc:sldChg chg="addSp delSp modSp add mod">
        <pc:chgData name="James" userId="d269fecd-a8a2-4e5a-93ae-88bdaab21f51" providerId="ADAL" clId="{B4039C3F-A8E2-4187-B2D7-454DD6A59645}" dt="2020-05-14T09:07:00.635" v="3258"/>
        <pc:sldMkLst>
          <pc:docMk/>
          <pc:sldMk cId="461443382" sldId="861"/>
        </pc:sldMkLst>
        <pc:spChg chg="add del mod">
          <ac:chgData name="James" userId="d269fecd-a8a2-4e5a-93ae-88bdaab21f51" providerId="ADAL" clId="{B4039C3F-A8E2-4187-B2D7-454DD6A59645}" dt="2020-05-14T09:07:00.635" v="3258"/>
          <ac:spMkLst>
            <pc:docMk/>
            <pc:sldMk cId="461443382" sldId="861"/>
            <ac:spMk id="2" creationId="{C93D09D3-DD93-436E-8A9B-15C61653AD8F}"/>
          </ac:spMkLst>
        </pc:spChg>
        <pc:spChg chg="mod">
          <ac:chgData name="James" userId="d269fecd-a8a2-4e5a-93ae-88bdaab21f51" providerId="ADAL" clId="{B4039C3F-A8E2-4187-B2D7-454DD6A59645}" dt="2020-05-14T09:07:00.635" v="3258"/>
          <ac:spMkLst>
            <pc:docMk/>
            <pc:sldMk cId="461443382" sldId="861"/>
            <ac:spMk id="3" creationId="{00000000-0000-0000-0000-000000000000}"/>
          </ac:spMkLst>
        </pc:spChg>
        <pc:spChg chg="mod">
          <ac:chgData name="James" userId="d269fecd-a8a2-4e5a-93ae-88bdaab21f51" providerId="ADAL" clId="{B4039C3F-A8E2-4187-B2D7-454DD6A59645}" dt="2020-05-14T09:07:00.635" v="3258"/>
          <ac:spMkLst>
            <pc:docMk/>
            <pc:sldMk cId="461443382" sldId="861"/>
            <ac:spMk id="4" creationId="{C9BA885F-BD76-4767-89A6-2955247C6614}"/>
          </ac:spMkLst>
        </pc:spChg>
        <pc:spChg chg="add del mod">
          <ac:chgData name="James" userId="d269fecd-a8a2-4e5a-93ae-88bdaab21f51" providerId="ADAL" clId="{B4039C3F-A8E2-4187-B2D7-454DD6A59645}" dt="2020-05-14T09:07:00.635" v="3258"/>
          <ac:spMkLst>
            <pc:docMk/>
            <pc:sldMk cId="461443382" sldId="861"/>
            <ac:spMk id="5" creationId="{2FFE2E69-580E-4BFD-8F84-79DE623ECD4B}"/>
          </ac:spMkLst>
        </pc:spChg>
        <pc:spChg chg="mod">
          <ac:chgData name="James" userId="d269fecd-a8a2-4e5a-93ae-88bdaab21f51" providerId="ADAL" clId="{B4039C3F-A8E2-4187-B2D7-454DD6A59645}" dt="2020-05-14T09:07:00.635" v="3258"/>
          <ac:spMkLst>
            <pc:docMk/>
            <pc:sldMk cId="461443382" sldId="861"/>
            <ac:spMk id="13314" creationId="{00000000-0000-0000-0000-000000000000}"/>
          </ac:spMkLst>
        </pc:spChg>
      </pc:sldChg>
      <pc:sldChg chg="addSp delSp modSp add mod">
        <pc:chgData name="James" userId="d269fecd-a8a2-4e5a-93ae-88bdaab21f51" providerId="ADAL" clId="{B4039C3F-A8E2-4187-B2D7-454DD6A59645}" dt="2020-05-14T09:08:53.375" v="3264"/>
        <pc:sldMkLst>
          <pc:docMk/>
          <pc:sldMk cId="4090074193" sldId="862"/>
        </pc:sldMkLst>
        <pc:spChg chg="mod">
          <ac:chgData name="James" userId="d269fecd-a8a2-4e5a-93ae-88bdaab21f51" providerId="ADAL" clId="{B4039C3F-A8E2-4187-B2D7-454DD6A59645}" dt="2020-05-14T09:08:53.375" v="3264"/>
          <ac:spMkLst>
            <pc:docMk/>
            <pc:sldMk cId="4090074193" sldId="862"/>
            <ac:spMk id="2" creationId="{D7AB858D-4E83-4966-8296-E9DF745BA04C}"/>
          </ac:spMkLst>
        </pc:spChg>
        <pc:spChg chg="mod">
          <ac:chgData name="James" userId="d269fecd-a8a2-4e5a-93ae-88bdaab21f51" providerId="ADAL" clId="{B4039C3F-A8E2-4187-B2D7-454DD6A59645}" dt="2020-05-14T09:08:53.375" v="3264"/>
          <ac:spMkLst>
            <pc:docMk/>
            <pc:sldMk cId="4090074193" sldId="862"/>
            <ac:spMk id="3" creationId="{9AEE122F-FD74-4F40-805E-03761B67D59F}"/>
          </ac:spMkLst>
        </pc:spChg>
        <pc:spChg chg="add del mod">
          <ac:chgData name="James" userId="d269fecd-a8a2-4e5a-93ae-88bdaab21f51" providerId="ADAL" clId="{B4039C3F-A8E2-4187-B2D7-454DD6A59645}" dt="2020-05-14T09:08:53.375" v="3264"/>
          <ac:spMkLst>
            <pc:docMk/>
            <pc:sldMk cId="4090074193" sldId="862"/>
            <ac:spMk id="4" creationId="{D691F0BB-8F38-463D-838E-030317BF9F5F}"/>
          </ac:spMkLst>
        </pc:spChg>
        <pc:spChg chg="mod">
          <ac:chgData name="James" userId="d269fecd-a8a2-4e5a-93ae-88bdaab21f51" providerId="ADAL" clId="{B4039C3F-A8E2-4187-B2D7-454DD6A59645}" dt="2020-05-14T09:08:53.375" v="3264"/>
          <ac:spMkLst>
            <pc:docMk/>
            <pc:sldMk cId="4090074193" sldId="862"/>
            <ac:spMk id="5" creationId="{E791F429-9C50-4FFF-A69B-374F000CE53B}"/>
          </ac:spMkLst>
        </pc:spChg>
        <pc:spChg chg="add del mod">
          <ac:chgData name="James" userId="d269fecd-a8a2-4e5a-93ae-88bdaab21f51" providerId="ADAL" clId="{B4039C3F-A8E2-4187-B2D7-454DD6A59645}" dt="2020-05-14T09:08:53.375" v="3264"/>
          <ac:spMkLst>
            <pc:docMk/>
            <pc:sldMk cId="4090074193" sldId="862"/>
            <ac:spMk id="6" creationId="{1B5721EE-B92B-48A4-B53B-8ED3C350AF30}"/>
          </ac:spMkLst>
        </pc:spChg>
      </pc:sldChg>
      <pc:sldChg chg="addSp delSp modSp add mod">
        <pc:chgData name="James" userId="d269fecd-a8a2-4e5a-93ae-88bdaab21f51" providerId="ADAL" clId="{B4039C3F-A8E2-4187-B2D7-454DD6A59645}" dt="2020-05-14T09:04:56.999" v="3235"/>
        <pc:sldMkLst>
          <pc:docMk/>
          <pc:sldMk cId="867483278" sldId="869"/>
        </pc:sldMkLst>
        <pc:spChg chg="mod">
          <ac:chgData name="James" userId="d269fecd-a8a2-4e5a-93ae-88bdaab21f51" providerId="ADAL" clId="{B4039C3F-A8E2-4187-B2D7-454DD6A59645}" dt="2020-05-14T09:04:56.999" v="3235"/>
          <ac:spMkLst>
            <pc:docMk/>
            <pc:sldMk cId="867483278" sldId="869"/>
            <ac:spMk id="2" creationId="{910951E3-C1C8-402B-AE93-0E2E7CDE5860}"/>
          </ac:spMkLst>
        </pc:spChg>
        <pc:spChg chg="add del mod">
          <ac:chgData name="James" userId="d269fecd-a8a2-4e5a-93ae-88bdaab21f51" providerId="ADAL" clId="{B4039C3F-A8E2-4187-B2D7-454DD6A59645}" dt="2020-05-14T09:04:56.999" v="3235"/>
          <ac:spMkLst>
            <pc:docMk/>
            <pc:sldMk cId="867483278" sldId="869"/>
            <ac:spMk id="3" creationId="{2764A4B9-74DF-478D-9D13-65368BE35B55}"/>
          </ac:spMkLst>
        </pc:spChg>
        <pc:spChg chg="add del mod">
          <ac:chgData name="James" userId="d269fecd-a8a2-4e5a-93ae-88bdaab21f51" providerId="ADAL" clId="{B4039C3F-A8E2-4187-B2D7-454DD6A59645}" dt="2020-05-14T09:04:56.999" v="3235"/>
          <ac:spMkLst>
            <pc:docMk/>
            <pc:sldMk cId="867483278" sldId="869"/>
            <ac:spMk id="4" creationId="{BEC9398E-A785-4313-B874-515981291C80}"/>
          </ac:spMkLst>
        </pc:spChg>
        <pc:spChg chg="mod">
          <ac:chgData name="James" userId="d269fecd-a8a2-4e5a-93ae-88bdaab21f51" providerId="ADAL" clId="{B4039C3F-A8E2-4187-B2D7-454DD6A59645}" dt="2020-05-14T09:04:56.999" v="3235"/>
          <ac:spMkLst>
            <pc:docMk/>
            <pc:sldMk cId="867483278" sldId="869"/>
            <ac:spMk id="21506" creationId="{00000000-0000-0000-0000-000000000000}"/>
          </ac:spMkLst>
        </pc:spChg>
        <pc:spChg chg="mod">
          <ac:chgData name="James" userId="d269fecd-a8a2-4e5a-93ae-88bdaab21f51" providerId="ADAL" clId="{B4039C3F-A8E2-4187-B2D7-454DD6A59645}" dt="2020-05-14T09:04:56.999" v="3235"/>
          <ac:spMkLst>
            <pc:docMk/>
            <pc:sldMk cId="867483278" sldId="869"/>
            <ac:spMk id="21508" creationId="{00000000-0000-0000-0000-000000000000}"/>
          </ac:spMkLst>
        </pc:spChg>
      </pc:sldChg>
      <pc:sldChg chg="addSp delSp modSp add mod ord">
        <pc:chgData name="James" userId="d269fecd-a8a2-4e5a-93ae-88bdaab21f51" providerId="ADAL" clId="{B4039C3F-A8E2-4187-B2D7-454DD6A59645}" dt="2020-05-14T09:04:35.804" v="3234" actId="478"/>
        <pc:sldMkLst>
          <pc:docMk/>
          <pc:sldMk cId="3075452032" sldId="870"/>
        </pc:sldMkLst>
        <pc:spChg chg="mod">
          <ac:chgData name="James" userId="d269fecd-a8a2-4e5a-93ae-88bdaab21f51" providerId="ADAL" clId="{B4039C3F-A8E2-4187-B2D7-454DD6A59645}" dt="2020-05-14T09:04:21.178" v="3233"/>
          <ac:spMkLst>
            <pc:docMk/>
            <pc:sldMk cId="3075452032" sldId="870"/>
            <ac:spMk id="2" creationId="{00000000-0000-0000-0000-000000000000}"/>
          </ac:spMkLst>
        </pc:spChg>
        <pc:spChg chg="del mod">
          <ac:chgData name="James" userId="d269fecd-a8a2-4e5a-93ae-88bdaab21f51" providerId="ADAL" clId="{B4039C3F-A8E2-4187-B2D7-454DD6A59645}" dt="2020-05-14T09:04:35.804" v="3234" actId="478"/>
          <ac:spMkLst>
            <pc:docMk/>
            <pc:sldMk cId="3075452032" sldId="870"/>
            <ac:spMk id="3" creationId="{DFDA54C2-55CD-4837-A961-F04372FF53B8}"/>
          </ac:spMkLst>
        </pc:spChg>
        <pc:spChg chg="add del mod">
          <ac:chgData name="James" userId="d269fecd-a8a2-4e5a-93ae-88bdaab21f51" providerId="ADAL" clId="{B4039C3F-A8E2-4187-B2D7-454DD6A59645}" dt="2020-05-14T09:04:03.938" v="3231"/>
          <ac:spMkLst>
            <pc:docMk/>
            <pc:sldMk cId="3075452032" sldId="870"/>
            <ac:spMk id="4" creationId="{B5844629-910E-447C-AAAA-A91206C553E7}"/>
          </ac:spMkLst>
        </pc:spChg>
        <pc:spChg chg="add del mod">
          <ac:chgData name="James" userId="d269fecd-a8a2-4e5a-93ae-88bdaab21f51" providerId="ADAL" clId="{B4039C3F-A8E2-4187-B2D7-454DD6A59645}" dt="2020-05-14T09:04:03.938" v="3231"/>
          <ac:spMkLst>
            <pc:docMk/>
            <pc:sldMk cId="3075452032" sldId="870"/>
            <ac:spMk id="5" creationId="{8F651093-241B-42E8-BF4A-FE577192B67E}"/>
          </ac:spMkLst>
        </pc:spChg>
        <pc:spChg chg="del">
          <ac:chgData name="James" userId="d269fecd-a8a2-4e5a-93ae-88bdaab21f51" providerId="ADAL" clId="{B4039C3F-A8E2-4187-B2D7-454DD6A59645}" dt="2020-04-30T11:28:54.463" v="485" actId="478"/>
          <ac:spMkLst>
            <pc:docMk/>
            <pc:sldMk cId="3075452032" sldId="870"/>
            <ac:spMk id="6" creationId="{0DF9D0E3-1DFC-40E8-98D6-E0BDE01A1952}"/>
          </ac:spMkLst>
        </pc:spChg>
        <pc:spChg chg="add del mod">
          <ac:chgData name="James" userId="d269fecd-a8a2-4e5a-93ae-88bdaab21f51" providerId="ADAL" clId="{B4039C3F-A8E2-4187-B2D7-454DD6A59645}" dt="2020-05-14T09:04:21.178" v="3233"/>
          <ac:spMkLst>
            <pc:docMk/>
            <pc:sldMk cId="3075452032" sldId="870"/>
            <ac:spMk id="6" creationId="{12D75488-F600-4829-9F6F-1882BAD34D29}"/>
          </ac:spMkLst>
        </pc:spChg>
        <pc:spChg chg="add del mod">
          <ac:chgData name="James" userId="d269fecd-a8a2-4e5a-93ae-88bdaab21f51" providerId="ADAL" clId="{B4039C3F-A8E2-4187-B2D7-454DD6A59645}" dt="2020-05-14T09:04:21.178" v="3233"/>
          <ac:spMkLst>
            <pc:docMk/>
            <pc:sldMk cId="3075452032" sldId="870"/>
            <ac:spMk id="7" creationId="{EC5D324B-32E2-4F07-8C6C-BACF459DD5CD}"/>
          </ac:spMkLst>
        </pc:spChg>
        <pc:spChg chg="add del mod">
          <ac:chgData name="James" userId="d269fecd-a8a2-4e5a-93ae-88bdaab21f51" providerId="ADAL" clId="{B4039C3F-A8E2-4187-B2D7-454DD6A59645}" dt="2020-05-14T09:04:21.178" v="3233"/>
          <ac:spMkLst>
            <pc:docMk/>
            <pc:sldMk cId="3075452032" sldId="870"/>
            <ac:spMk id="8" creationId="{2965E052-0527-4E1E-8CE6-DEBFBD0E1A9E}"/>
          </ac:spMkLst>
        </pc:spChg>
        <pc:spChg chg="mod">
          <ac:chgData name="James" userId="d269fecd-a8a2-4e5a-93ae-88bdaab21f51" providerId="ADAL" clId="{B4039C3F-A8E2-4187-B2D7-454DD6A59645}" dt="2020-05-14T09:04:21.178" v="3233"/>
          <ac:spMkLst>
            <pc:docMk/>
            <pc:sldMk cId="3075452032" sldId="870"/>
            <ac:spMk id="15362" creationId="{00000000-0000-0000-0000-000000000000}"/>
          </ac:spMkLst>
        </pc:spChg>
        <pc:picChg chg="del">
          <ac:chgData name="James" userId="d269fecd-a8a2-4e5a-93ae-88bdaab21f51" providerId="ADAL" clId="{B4039C3F-A8E2-4187-B2D7-454DD6A59645}" dt="2020-04-30T11:28:52.671" v="484" actId="478"/>
          <ac:picMkLst>
            <pc:docMk/>
            <pc:sldMk cId="3075452032" sldId="870"/>
            <ac:picMk id="9" creationId="{B94BB7A7-0C64-450E-91F4-0C993F4A26FB}"/>
          </ac:picMkLst>
        </pc:picChg>
      </pc:sldChg>
      <pc:sldChg chg="modSp new mod">
        <pc:chgData name="James" userId="d269fecd-a8a2-4e5a-93ae-88bdaab21f51" providerId="ADAL" clId="{B4039C3F-A8E2-4187-B2D7-454DD6A59645}" dt="2020-04-30T11:33:00.719" v="682" actId="20577"/>
        <pc:sldMkLst>
          <pc:docMk/>
          <pc:sldMk cId="3773717220" sldId="871"/>
        </pc:sldMkLst>
        <pc:spChg chg="mod">
          <ac:chgData name="James" userId="d269fecd-a8a2-4e5a-93ae-88bdaab21f51" providerId="ADAL" clId="{B4039C3F-A8E2-4187-B2D7-454DD6A59645}" dt="2020-04-30T11:33:00.719" v="682" actId="20577"/>
          <ac:spMkLst>
            <pc:docMk/>
            <pc:sldMk cId="3773717220" sldId="871"/>
            <ac:spMk id="2" creationId="{B354177F-0CB1-414F-8BFC-606F3D58E117}"/>
          </ac:spMkLst>
        </pc:spChg>
        <pc:spChg chg="mod">
          <ac:chgData name="James" userId="d269fecd-a8a2-4e5a-93ae-88bdaab21f51" providerId="ADAL" clId="{B4039C3F-A8E2-4187-B2D7-454DD6A59645}" dt="2020-04-30T11:32:07.943" v="558" actId="20577"/>
          <ac:spMkLst>
            <pc:docMk/>
            <pc:sldMk cId="3773717220" sldId="871"/>
            <ac:spMk id="5" creationId="{065534FA-B10E-4FA4-8583-9E0F1A2260C2}"/>
          </ac:spMkLst>
        </pc:spChg>
      </pc:sldChg>
      <pc:sldChg chg="modSp new add del mod">
        <pc:chgData name="James" userId="d269fecd-a8a2-4e5a-93ae-88bdaab21f51" providerId="ADAL" clId="{B4039C3F-A8E2-4187-B2D7-454DD6A59645}" dt="2020-04-30T12:05:08.448" v="1058" actId="47"/>
        <pc:sldMkLst>
          <pc:docMk/>
          <pc:sldMk cId="1998864981" sldId="872"/>
        </pc:sldMkLst>
        <pc:spChg chg="mod">
          <ac:chgData name="James" userId="d269fecd-a8a2-4e5a-93ae-88bdaab21f51" providerId="ADAL" clId="{B4039C3F-A8E2-4187-B2D7-454DD6A59645}" dt="2020-04-30T12:02:08.544" v="1018" actId="20577"/>
          <ac:spMkLst>
            <pc:docMk/>
            <pc:sldMk cId="1998864981" sldId="872"/>
            <ac:spMk id="2" creationId="{A832CCF9-BC63-49AB-8A8C-5904A1E791F9}"/>
          </ac:spMkLst>
        </pc:spChg>
        <pc:spChg chg="mod">
          <ac:chgData name="James" userId="d269fecd-a8a2-4e5a-93ae-88bdaab21f51" providerId="ADAL" clId="{B4039C3F-A8E2-4187-B2D7-454DD6A59645}" dt="2020-04-30T12:03:55.981" v="1019" actId="21"/>
          <ac:spMkLst>
            <pc:docMk/>
            <pc:sldMk cId="1998864981" sldId="872"/>
            <ac:spMk id="3" creationId="{6266934F-4DE3-4ABD-9FC2-EAD4E0C9D325}"/>
          </ac:spMkLst>
        </pc:spChg>
      </pc:sldChg>
      <pc:sldChg chg="modSp add mod ord">
        <pc:chgData name="James" userId="d269fecd-a8a2-4e5a-93ae-88bdaab21f51" providerId="ADAL" clId="{B4039C3F-A8E2-4187-B2D7-454DD6A59645}" dt="2020-04-30T12:05:42.311" v="1085" actId="20577"/>
        <pc:sldMkLst>
          <pc:docMk/>
          <pc:sldMk cId="1685684783" sldId="873"/>
        </pc:sldMkLst>
        <pc:spChg chg="mod">
          <ac:chgData name="James" userId="d269fecd-a8a2-4e5a-93ae-88bdaab21f51" providerId="ADAL" clId="{B4039C3F-A8E2-4187-B2D7-454DD6A59645}" dt="2020-04-30T12:05:42.311" v="1085" actId="20577"/>
          <ac:spMkLst>
            <pc:docMk/>
            <pc:sldMk cId="1685684783" sldId="873"/>
            <ac:spMk id="2" creationId="{A832CCF9-BC63-49AB-8A8C-5904A1E791F9}"/>
          </ac:spMkLst>
        </pc:spChg>
        <pc:spChg chg="mod">
          <ac:chgData name="James" userId="d269fecd-a8a2-4e5a-93ae-88bdaab21f51" providerId="ADAL" clId="{B4039C3F-A8E2-4187-B2D7-454DD6A59645}" dt="2020-04-30T12:05:32.591" v="1073" actId="6549"/>
          <ac:spMkLst>
            <pc:docMk/>
            <pc:sldMk cId="1685684783" sldId="873"/>
            <ac:spMk id="3" creationId="{6266934F-4DE3-4ABD-9FC2-EAD4E0C9D325}"/>
          </ac:spMkLst>
        </pc:spChg>
      </pc:sldChg>
      <pc:sldChg chg="modSp new mod">
        <pc:chgData name="James" userId="d269fecd-a8a2-4e5a-93ae-88bdaab21f51" providerId="ADAL" clId="{B4039C3F-A8E2-4187-B2D7-454DD6A59645}" dt="2020-04-30T12:00:57.555" v="1005"/>
        <pc:sldMkLst>
          <pc:docMk/>
          <pc:sldMk cId="3922515668" sldId="874"/>
        </pc:sldMkLst>
        <pc:spChg chg="mod">
          <ac:chgData name="James" userId="d269fecd-a8a2-4e5a-93ae-88bdaab21f51" providerId="ADAL" clId="{B4039C3F-A8E2-4187-B2D7-454DD6A59645}" dt="2020-04-30T12:00:57.555" v="1005"/>
          <ac:spMkLst>
            <pc:docMk/>
            <pc:sldMk cId="3922515668" sldId="874"/>
            <ac:spMk id="2" creationId="{3CC12A73-118D-46A6-B374-F2876B7450D7}"/>
          </ac:spMkLst>
        </pc:spChg>
        <pc:spChg chg="mod">
          <ac:chgData name="James" userId="d269fecd-a8a2-4e5a-93ae-88bdaab21f51" providerId="ADAL" clId="{B4039C3F-A8E2-4187-B2D7-454DD6A59645}" dt="2020-04-30T11:54:31.095" v="905" actId="20577"/>
          <ac:spMkLst>
            <pc:docMk/>
            <pc:sldMk cId="3922515668" sldId="874"/>
            <ac:spMk id="3" creationId="{24ABE636-2877-4166-A2F3-77BB97973F66}"/>
          </ac:spMkLst>
        </pc:spChg>
      </pc:sldChg>
      <pc:sldChg chg="modSp new mod">
        <pc:chgData name="James" userId="d269fecd-a8a2-4e5a-93ae-88bdaab21f51" providerId="ADAL" clId="{B4039C3F-A8E2-4187-B2D7-454DD6A59645}" dt="2020-05-04T09:53:03.679" v="2926" actId="20577"/>
        <pc:sldMkLst>
          <pc:docMk/>
          <pc:sldMk cId="1943800806" sldId="875"/>
        </pc:sldMkLst>
        <pc:spChg chg="mod">
          <ac:chgData name="James" userId="d269fecd-a8a2-4e5a-93ae-88bdaab21f51" providerId="ADAL" clId="{B4039C3F-A8E2-4187-B2D7-454DD6A59645}" dt="2020-05-04T09:53:03.679" v="2926" actId="20577"/>
          <ac:spMkLst>
            <pc:docMk/>
            <pc:sldMk cId="1943800806" sldId="875"/>
            <ac:spMk id="2" creationId="{2C10D64E-F6BA-481A-BA91-404D26B8120B}"/>
          </ac:spMkLst>
        </pc:spChg>
        <pc:spChg chg="mod">
          <ac:chgData name="James" userId="d269fecd-a8a2-4e5a-93ae-88bdaab21f51" providerId="ADAL" clId="{B4039C3F-A8E2-4187-B2D7-454DD6A59645}" dt="2020-04-30T11:54:48.423" v="913" actId="20577"/>
          <ac:spMkLst>
            <pc:docMk/>
            <pc:sldMk cId="1943800806" sldId="875"/>
            <ac:spMk id="5" creationId="{E32FB7F4-6BE9-47B7-99C1-60ACB31A5EF7}"/>
          </ac:spMkLst>
        </pc:spChg>
      </pc:sldChg>
      <pc:sldChg chg="modSp new mod ord">
        <pc:chgData name="James" userId="d269fecd-a8a2-4e5a-93ae-88bdaab21f51" providerId="ADAL" clId="{B4039C3F-A8E2-4187-B2D7-454DD6A59645}" dt="2020-05-04T09:14:47.044" v="2185" actId="20577"/>
        <pc:sldMkLst>
          <pc:docMk/>
          <pc:sldMk cId="761994224" sldId="876"/>
        </pc:sldMkLst>
        <pc:spChg chg="mod">
          <ac:chgData name="James" userId="d269fecd-a8a2-4e5a-93ae-88bdaab21f51" providerId="ADAL" clId="{B4039C3F-A8E2-4187-B2D7-454DD6A59645}" dt="2020-05-04T09:14:47.044" v="2185" actId="20577"/>
          <ac:spMkLst>
            <pc:docMk/>
            <pc:sldMk cId="761994224" sldId="876"/>
            <ac:spMk id="2" creationId="{4E320B9D-F8E9-42F8-953C-B82C7F74A0B4}"/>
          </ac:spMkLst>
        </pc:spChg>
        <pc:spChg chg="mod">
          <ac:chgData name="James" userId="d269fecd-a8a2-4e5a-93ae-88bdaab21f51" providerId="ADAL" clId="{B4039C3F-A8E2-4187-B2D7-454DD6A59645}" dt="2020-04-30T11:55:20.807" v="961" actId="20577"/>
          <ac:spMkLst>
            <pc:docMk/>
            <pc:sldMk cId="761994224" sldId="876"/>
            <ac:spMk id="5" creationId="{2FC36301-242C-4115-9FCD-AC3665B017FE}"/>
          </ac:spMkLst>
        </pc:spChg>
      </pc:sldChg>
      <pc:sldChg chg="addSp delSp modSp new mod">
        <pc:chgData name="James" userId="d269fecd-a8a2-4e5a-93ae-88bdaab21f51" providerId="ADAL" clId="{B4039C3F-A8E2-4187-B2D7-454DD6A59645}" dt="2020-05-04T09:53:59.427" v="3027" actId="15"/>
        <pc:sldMkLst>
          <pc:docMk/>
          <pc:sldMk cId="1966367237" sldId="877"/>
        </pc:sldMkLst>
        <pc:spChg chg="add del mod">
          <ac:chgData name="James" userId="d269fecd-a8a2-4e5a-93ae-88bdaab21f51" providerId="ADAL" clId="{B4039C3F-A8E2-4187-B2D7-454DD6A59645}" dt="2020-05-04T09:53:59.427" v="3027" actId="15"/>
          <ac:spMkLst>
            <pc:docMk/>
            <pc:sldMk cId="1966367237" sldId="877"/>
            <ac:spMk id="2" creationId="{9EFCA0AD-B16D-4670-94C9-D1BCD58A59AD}"/>
          </ac:spMkLst>
        </pc:spChg>
        <pc:spChg chg="mod">
          <ac:chgData name="James" userId="d269fecd-a8a2-4e5a-93ae-88bdaab21f51" providerId="ADAL" clId="{B4039C3F-A8E2-4187-B2D7-454DD6A59645}" dt="2020-04-30T11:55:38.615" v="993" actId="20577"/>
          <ac:spMkLst>
            <pc:docMk/>
            <pc:sldMk cId="1966367237" sldId="877"/>
            <ac:spMk id="5" creationId="{83206B7C-C20F-4C41-9618-40EFE0D62B25}"/>
          </ac:spMkLst>
        </pc:spChg>
        <pc:graphicFrameChg chg="add del mod">
          <ac:chgData name="James" userId="d269fecd-a8a2-4e5a-93ae-88bdaab21f51" providerId="ADAL" clId="{B4039C3F-A8E2-4187-B2D7-454DD6A59645}" dt="2020-04-30T11:55:46.716" v="995"/>
          <ac:graphicFrameMkLst>
            <pc:docMk/>
            <pc:sldMk cId="1966367237" sldId="877"/>
            <ac:graphicFrameMk id="6" creationId="{A8BCCAFD-8A71-4971-8188-FE2C6038E80C}"/>
          </ac:graphicFrameMkLst>
        </pc:graphicFrameChg>
      </pc:sldChg>
      <pc:sldChg chg="modSp new mod">
        <pc:chgData name="James" userId="d269fecd-a8a2-4e5a-93ae-88bdaab21f51" providerId="ADAL" clId="{B4039C3F-A8E2-4187-B2D7-454DD6A59645}" dt="2020-05-04T08:59:51.643" v="1636" actId="20577"/>
        <pc:sldMkLst>
          <pc:docMk/>
          <pc:sldMk cId="585687711" sldId="878"/>
        </pc:sldMkLst>
        <pc:spChg chg="mod">
          <ac:chgData name="James" userId="d269fecd-a8a2-4e5a-93ae-88bdaab21f51" providerId="ADAL" clId="{B4039C3F-A8E2-4187-B2D7-454DD6A59645}" dt="2020-05-04T08:59:51.643" v="1636" actId="20577"/>
          <ac:spMkLst>
            <pc:docMk/>
            <pc:sldMk cId="585687711" sldId="878"/>
            <ac:spMk id="2" creationId="{0D865207-B347-44ED-B17F-47F53B3D48A7}"/>
          </ac:spMkLst>
        </pc:spChg>
        <pc:spChg chg="mod">
          <ac:chgData name="James" userId="d269fecd-a8a2-4e5a-93ae-88bdaab21f51" providerId="ADAL" clId="{B4039C3F-A8E2-4187-B2D7-454DD6A59645}" dt="2020-04-30T11:55:59.216" v="1001" actId="6549"/>
          <ac:spMkLst>
            <pc:docMk/>
            <pc:sldMk cId="585687711" sldId="878"/>
            <ac:spMk id="5" creationId="{A6EE115B-89B3-4C56-A730-993181FD649B}"/>
          </ac:spMkLst>
        </pc:spChg>
      </pc:sldChg>
      <pc:sldChg chg="modSp add mod">
        <pc:chgData name="James" userId="d269fecd-a8a2-4e5a-93ae-88bdaab21f51" providerId="ADAL" clId="{B4039C3F-A8E2-4187-B2D7-454DD6A59645}" dt="2020-05-04T13:32:53.107" v="3047"/>
        <pc:sldMkLst>
          <pc:docMk/>
          <pc:sldMk cId="987293255" sldId="879"/>
        </pc:sldMkLst>
        <pc:spChg chg="mod">
          <ac:chgData name="James" userId="d269fecd-a8a2-4e5a-93ae-88bdaab21f51" providerId="ADAL" clId="{B4039C3F-A8E2-4187-B2D7-454DD6A59645}" dt="2020-05-04T13:32:34.481" v="3040"/>
          <ac:spMkLst>
            <pc:docMk/>
            <pc:sldMk cId="987293255" sldId="879"/>
            <ac:spMk id="2" creationId="{39F4CCDB-B2E3-4AED-936D-4C858CC0BCD5}"/>
          </ac:spMkLst>
        </pc:spChg>
        <pc:spChg chg="mod">
          <ac:chgData name="James" userId="d269fecd-a8a2-4e5a-93ae-88bdaab21f51" providerId="ADAL" clId="{B4039C3F-A8E2-4187-B2D7-454DD6A59645}" dt="2020-05-04T13:32:53.107" v="3047"/>
          <ac:spMkLst>
            <pc:docMk/>
            <pc:sldMk cId="987293255" sldId="879"/>
            <ac:spMk id="16387" creationId="{00000000-0000-0000-0000-000000000000}"/>
          </ac:spMkLst>
        </pc:spChg>
      </pc:sldChg>
      <pc:sldChg chg="addSp delSp modSp new mod">
        <pc:chgData name="James" userId="d269fecd-a8a2-4e5a-93ae-88bdaab21f51" providerId="ADAL" clId="{B4039C3F-A8E2-4187-B2D7-454DD6A59645}" dt="2020-05-14T09:01:03.073" v="3178"/>
        <pc:sldMkLst>
          <pc:docMk/>
          <pc:sldMk cId="942606355" sldId="880"/>
        </pc:sldMkLst>
        <pc:spChg chg="mod">
          <ac:chgData name="James" userId="d269fecd-a8a2-4e5a-93ae-88bdaab21f51" providerId="ADAL" clId="{B4039C3F-A8E2-4187-B2D7-454DD6A59645}" dt="2020-05-14T09:01:03.073" v="3178"/>
          <ac:spMkLst>
            <pc:docMk/>
            <pc:sldMk cId="942606355" sldId="880"/>
            <ac:spMk id="2" creationId="{2D9ACAAF-85EB-47B7-ABFE-84856BFC1F07}"/>
          </ac:spMkLst>
        </pc:spChg>
        <pc:spChg chg="mod">
          <ac:chgData name="James" userId="d269fecd-a8a2-4e5a-93ae-88bdaab21f51" providerId="ADAL" clId="{B4039C3F-A8E2-4187-B2D7-454DD6A59645}" dt="2020-05-14T09:01:03.073" v="3178"/>
          <ac:spMkLst>
            <pc:docMk/>
            <pc:sldMk cId="942606355" sldId="880"/>
            <ac:spMk id="3" creationId="{F3CE929D-67D3-49B6-AA1C-62B7166F8C76}"/>
          </ac:spMkLst>
        </pc:spChg>
        <pc:spChg chg="mod">
          <ac:chgData name="James" userId="d269fecd-a8a2-4e5a-93ae-88bdaab21f51" providerId="ADAL" clId="{B4039C3F-A8E2-4187-B2D7-454DD6A59645}" dt="2020-05-14T09:01:03.073" v="3178"/>
          <ac:spMkLst>
            <pc:docMk/>
            <pc:sldMk cId="942606355" sldId="880"/>
            <ac:spMk id="4" creationId="{18E1FAD8-6E8D-48EF-B274-0ED2768003A9}"/>
          </ac:spMkLst>
        </pc:spChg>
        <pc:spChg chg="mod">
          <ac:chgData name="James" userId="d269fecd-a8a2-4e5a-93ae-88bdaab21f51" providerId="ADAL" clId="{B4039C3F-A8E2-4187-B2D7-454DD6A59645}" dt="2020-05-14T09:01:03.073" v="3178"/>
          <ac:spMkLst>
            <pc:docMk/>
            <pc:sldMk cId="942606355" sldId="880"/>
            <ac:spMk id="5" creationId="{CD463FAB-4E48-40C9-A45D-792AF64FBDE6}"/>
          </ac:spMkLst>
        </pc:spChg>
        <pc:spChg chg="add del mod">
          <ac:chgData name="James" userId="d269fecd-a8a2-4e5a-93ae-88bdaab21f51" providerId="ADAL" clId="{B4039C3F-A8E2-4187-B2D7-454DD6A59645}" dt="2020-05-14T09:01:03.073" v="3178"/>
          <ac:spMkLst>
            <pc:docMk/>
            <pc:sldMk cId="942606355" sldId="880"/>
            <ac:spMk id="6" creationId="{E1C1D2DE-B185-4E5F-9D7A-44D35DF6D83E}"/>
          </ac:spMkLst>
        </pc:spChg>
        <pc:spChg chg="add del mod">
          <ac:chgData name="James" userId="d269fecd-a8a2-4e5a-93ae-88bdaab21f51" providerId="ADAL" clId="{B4039C3F-A8E2-4187-B2D7-454DD6A59645}" dt="2020-05-14T09:01:03.073" v="3178"/>
          <ac:spMkLst>
            <pc:docMk/>
            <pc:sldMk cId="942606355" sldId="880"/>
            <ac:spMk id="7" creationId="{B90CE821-0818-4AFB-8E65-5630B82B14E6}"/>
          </ac:spMkLst>
        </pc:spChg>
        <pc:spChg chg="add del mod">
          <ac:chgData name="James" userId="d269fecd-a8a2-4e5a-93ae-88bdaab21f51" providerId="ADAL" clId="{B4039C3F-A8E2-4187-B2D7-454DD6A59645}" dt="2020-05-14T09:01:03.073" v="3178"/>
          <ac:spMkLst>
            <pc:docMk/>
            <pc:sldMk cId="942606355" sldId="880"/>
            <ac:spMk id="8" creationId="{16F6DEB4-A601-4D99-8705-97315213FCC8}"/>
          </ac:spMkLst>
        </pc:spChg>
        <pc:spChg chg="add del mod">
          <ac:chgData name="James" userId="d269fecd-a8a2-4e5a-93ae-88bdaab21f51" providerId="ADAL" clId="{B4039C3F-A8E2-4187-B2D7-454DD6A59645}" dt="2020-05-14T09:01:03.073" v="3178"/>
          <ac:spMkLst>
            <pc:docMk/>
            <pc:sldMk cId="942606355" sldId="880"/>
            <ac:spMk id="9" creationId="{840A89F4-F53D-426B-9AFC-B18A36A63AC9}"/>
          </ac:spMkLst>
        </pc:spChg>
      </pc:sldChg>
      <pc:sldChg chg="modSp add mod">
        <pc:chgData name="James" userId="d269fecd-a8a2-4e5a-93ae-88bdaab21f51" providerId="ADAL" clId="{B4039C3F-A8E2-4187-B2D7-454DD6A59645}" dt="2020-05-13T14:45:00.186" v="3157" actId="5793"/>
        <pc:sldMkLst>
          <pc:docMk/>
          <pc:sldMk cId="3136918069" sldId="881"/>
        </pc:sldMkLst>
        <pc:spChg chg="mod">
          <ac:chgData name="James" userId="d269fecd-a8a2-4e5a-93ae-88bdaab21f51" providerId="ADAL" clId="{B4039C3F-A8E2-4187-B2D7-454DD6A59645}" dt="2020-05-13T14:45:00.186" v="3157" actId="5793"/>
          <ac:spMkLst>
            <pc:docMk/>
            <pc:sldMk cId="3136918069" sldId="881"/>
            <ac:spMk id="2" creationId="{2D9ACAAF-85EB-47B7-ABFE-84856BFC1F07}"/>
          </ac:spMkLst>
        </pc:spChg>
      </pc:sldChg>
      <pc:sldChg chg="modSp add mod">
        <pc:chgData name="James" userId="d269fecd-a8a2-4e5a-93ae-88bdaab21f51" providerId="ADAL" clId="{B4039C3F-A8E2-4187-B2D7-454DD6A59645}" dt="2020-05-13T14:45:10.531" v="3163" actId="6549"/>
        <pc:sldMkLst>
          <pc:docMk/>
          <pc:sldMk cId="705317497" sldId="882"/>
        </pc:sldMkLst>
        <pc:spChg chg="mod">
          <ac:chgData name="James" userId="d269fecd-a8a2-4e5a-93ae-88bdaab21f51" providerId="ADAL" clId="{B4039C3F-A8E2-4187-B2D7-454DD6A59645}" dt="2020-05-13T14:45:10.531" v="3163" actId="6549"/>
          <ac:spMkLst>
            <pc:docMk/>
            <pc:sldMk cId="705317497" sldId="882"/>
            <ac:spMk id="2" creationId="{2D9ACAAF-85EB-47B7-ABFE-84856BFC1F07}"/>
          </ac:spMkLst>
        </pc:spChg>
      </pc:sldChg>
      <pc:sldChg chg="modSp add mod">
        <pc:chgData name="James" userId="d269fecd-a8a2-4e5a-93ae-88bdaab21f51" providerId="ADAL" clId="{B4039C3F-A8E2-4187-B2D7-454DD6A59645}" dt="2020-05-13T14:45:19.946" v="3171" actId="20577"/>
        <pc:sldMkLst>
          <pc:docMk/>
          <pc:sldMk cId="3427275038" sldId="883"/>
        </pc:sldMkLst>
        <pc:spChg chg="mod">
          <ac:chgData name="James" userId="d269fecd-a8a2-4e5a-93ae-88bdaab21f51" providerId="ADAL" clId="{B4039C3F-A8E2-4187-B2D7-454DD6A59645}" dt="2020-05-13T14:45:19.946" v="3171" actId="20577"/>
          <ac:spMkLst>
            <pc:docMk/>
            <pc:sldMk cId="3427275038" sldId="883"/>
            <ac:spMk id="2" creationId="{2D9ACAAF-85EB-47B7-ABFE-84856BFC1F0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04-08-2023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04-08-2023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csc.gov.uk/information/the-smart-security-behind-the-gb-smart-metering-syste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isaca.org/resources/isaca-journal/issues/2016/volume-3/can-elliptic-curve-cryptography-be-trusted-a-brief-analysis-of-the-security-of-a-popular-cryptosyst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chneier.com/blog/archives/2011/04/schneiers_law.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lesson starts the next block of the course, which is focused on the protect function. The first part of this will cover IAM topics, and cryptography underpins most of these technologies.</a:t>
            </a:r>
          </a:p>
          <a:p>
            <a:endParaRPr lang="en-GB"/>
          </a:p>
          <a:p>
            <a:pPr algn="l"/>
            <a:r>
              <a:rPr lang="en-US"/>
              <a:t>Topics:</a:t>
            </a:r>
          </a:p>
          <a:p>
            <a:pPr algn="l">
              <a:buFont typeface="Arial" panose="020B0604020202020204" pitchFamily="34" charset="0"/>
              <a:buChar char="•"/>
            </a:pPr>
            <a:r>
              <a:rPr lang="en-US"/>
              <a:t>Compare and contrast cryptographic ciphers.</a:t>
            </a:r>
          </a:p>
          <a:p>
            <a:pPr algn="l">
              <a:buFont typeface="Arial" panose="020B0604020202020204" pitchFamily="34" charset="0"/>
              <a:buChar char="•"/>
            </a:pPr>
            <a:r>
              <a:rPr lang="en-US"/>
              <a:t>Summarize cryptographic modes of operation.</a:t>
            </a:r>
          </a:p>
          <a:p>
            <a:pPr algn="l">
              <a:buFont typeface="Arial" panose="020B0604020202020204" pitchFamily="34" charset="0"/>
              <a:buChar char="•"/>
            </a:pPr>
            <a:r>
              <a:rPr lang="en-US"/>
              <a:t>Summarize cryptographic use cases and weaknesses.</a:t>
            </a:r>
          </a:p>
          <a:p>
            <a:pPr algn="l">
              <a:buFont typeface="Arial" panose="020B0604020202020204" pitchFamily="34" charset="0"/>
              <a:buChar char="•"/>
            </a:pPr>
            <a:r>
              <a:rPr lang="en-US"/>
              <a:t>Summarize other cryptographic technologies.</a:t>
            </a:r>
          </a:p>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a:p>
        </p:txBody>
      </p:sp>
    </p:spTree>
    <p:extLst>
      <p:ext uri="{BB962C8B-B14F-4D97-AF65-F5344CB8AC3E}">
        <p14:creationId xmlns:p14="http://schemas.microsoft.com/office/powerpoint/2010/main" val="205317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topic moves on from the basic cryptographic types to showing how they are used together in cryptographic implementations, such as digital signatures and transport encryption.</a:t>
            </a:r>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12</a:t>
            </a:fld>
            <a:endParaRPr lang="en-US"/>
          </a:p>
        </p:txBody>
      </p:sp>
    </p:spTree>
    <p:extLst>
      <p:ext uri="{BB962C8B-B14F-4D97-AF65-F5344CB8AC3E}">
        <p14:creationId xmlns:p14="http://schemas.microsoft.com/office/powerpoint/2010/main" val="414643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FE894986-07D9-438A-B16E-61F08345E992}"/>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xmlns="" id="{E5579C17-1552-428C-B45F-B973A7031FB6}"/>
              </a:ext>
            </a:extLst>
          </p:cNvPr>
          <p:cNvSpPr>
            <a:spLocks noGrp="1"/>
          </p:cNvSpPr>
          <p:nvPr>
            <p:ph type="body" idx="1"/>
          </p:nvPr>
        </p:nvSpPr>
        <p:spPr/>
        <p:txBody>
          <a:bodyPr/>
          <a:lstStyle/>
          <a:p>
            <a:r>
              <a:rPr lang="en-GB"/>
              <a:t>Digital signatures combine public key cryptography with hashing algorithms to provide authentication, integrity, and non-repudiation.</a:t>
            </a:r>
            <a:endParaRPr lang="en-US"/>
          </a:p>
        </p:txBody>
      </p:sp>
    </p:spTree>
    <p:extLst>
      <p:ext uri="{BB962C8B-B14F-4D97-AF65-F5344CB8AC3E}">
        <p14:creationId xmlns:p14="http://schemas.microsoft.com/office/powerpoint/2010/main" val="519004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Verdana" panose="020B0604030504040204" pitchFamily="34" charset="0"/>
                <a:cs typeface="Verdana" panose="020B0604030504040204" pitchFamily="34" charset="0"/>
              </a:rPr>
              <a:t>Stress that asymmetric encryption is slow and so is only used on small amounts of data (signing hashes or encrypting secret keys).</a:t>
            </a:r>
            <a:endParaRPr lang="en-US" b="1"/>
          </a:p>
        </p:txBody>
      </p:sp>
    </p:spTree>
    <p:extLst>
      <p:ext uri="{BB962C8B-B14F-4D97-AF65-F5344CB8AC3E}">
        <p14:creationId xmlns:p14="http://schemas.microsoft.com/office/powerpoint/2010/main" val="1509270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will explore certificates and PKI in more detail in the next lesson.</a:t>
            </a:r>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16</a:t>
            </a:fld>
            <a:endParaRPr lang="en-US"/>
          </a:p>
        </p:txBody>
      </p:sp>
    </p:spTree>
    <p:extLst>
      <p:ext uri="{BB962C8B-B14F-4D97-AF65-F5344CB8AC3E}">
        <p14:creationId xmlns:p14="http://schemas.microsoft.com/office/powerpoint/2010/main" val="1152971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The terms "key exchange" and "key agreement" are often taken to mean the same thing, but point out that there are different mechanisms. With key agreement, the client does not transmit an encrypted session key to the server. The client and server use Diffie-Hellman (D-H) to derive the same secret key value.</a:t>
            </a:r>
          </a:p>
          <a:p>
            <a:pPr algn="l"/>
            <a:endParaRPr lang="en-GB"/>
          </a:p>
          <a:p>
            <a:pPr algn="l"/>
            <a:r>
              <a:rPr lang="en-GB"/>
              <a:t>Note that in TLS 1.3, only PFS cipher suites are allowed. RSA key exchange is deprecated. The RSA algorithm can still be used for signing, however. The values exchanged as part of D-H need to be signed to prove authenticity and prevent a man-in-the-middle attack.</a:t>
            </a:r>
          </a:p>
        </p:txBody>
      </p:sp>
    </p:spTree>
    <p:extLst>
      <p:ext uri="{BB962C8B-B14F-4D97-AF65-F5344CB8AC3E}">
        <p14:creationId xmlns:p14="http://schemas.microsoft.com/office/powerpoint/2010/main" val="348366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While the syllabus no longer mentions cipher block chaining (CBC; except as under CCMP and in the acronym list), it is included here to help to explain the problems that arise from padding and the necessity of using counter mode/stream ciphers.</a:t>
            </a:r>
          </a:p>
          <a:p>
            <a:pPr algn="l"/>
            <a:endParaRPr lang="en-GB"/>
          </a:p>
          <a:p>
            <a:pPr algn="l"/>
            <a:r>
              <a:rPr lang="en-GB"/>
              <a:t>The acronym list also continues to list rarely implemented modes, such as ECB and CFB. Hopefully, students should not need to know these, but you may want to point them out.</a:t>
            </a:r>
          </a:p>
          <a:p>
            <a:pPr algn="l"/>
            <a:endParaRPr lang="en-GB"/>
          </a:p>
          <a:p>
            <a:pPr algn="l"/>
            <a:r>
              <a:rPr lang="en-GB"/>
              <a:t>Note that in TLS 1.3, the signature and key agreement algorithms are no longer part of the actual suite. The signature algorithm is provided via the server's digital certificate and key agreement is always Diffie-Hellman.</a:t>
            </a:r>
          </a:p>
        </p:txBody>
      </p:sp>
    </p:spTree>
    <p:extLst>
      <p:ext uri="{BB962C8B-B14F-4D97-AF65-F5344CB8AC3E}">
        <p14:creationId xmlns:p14="http://schemas.microsoft.com/office/powerpoint/2010/main" val="3042376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1C53FB75-D6A2-476F-B8B0-636EC69DADC0}"/>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xmlns="" id="{221E8449-60E7-44AE-9C3A-658893CF2723}"/>
              </a:ext>
            </a:extLst>
          </p:cNvPr>
          <p:cNvSpPr>
            <a:spLocks noGrp="1"/>
          </p:cNvSpPr>
          <p:nvPr>
            <p:ph type="body" idx="1"/>
          </p:nvPr>
        </p:nvSpPr>
        <p:spPr/>
        <p:txBody>
          <a:bodyPr/>
          <a:lstStyle/>
          <a:p>
            <a:r>
              <a:rPr lang="en-GB"/>
              <a:t>Students should not need to recognize the cipher suite names for the exam, but in practical terms they would be highly recommended to learn them anyway, not least because TLS 1.3 is reduced to just three algorithms. Consequently, we are including the relevant acronyms for recognition purposes, but not trying to explain the difference between, say, GMAC and CBC-MAC.</a:t>
            </a:r>
            <a:endParaRPr lang="en-US"/>
          </a:p>
        </p:txBody>
      </p:sp>
    </p:spTree>
    <p:extLst>
      <p:ext uri="{BB962C8B-B14F-4D97-AF65-F5344CB8AC3E}">
        <p14:creationId xmlns:p14="http://schemas.microsoft.com/office/powerpoint/2010/main" val="10378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Having established the types of cryptographic function and the use of hybrid encryption, this topic covers use cases, limitations, and weaknesses. We also look at the cryptographic attacks content examples from objective 1.2.</a:t>
            </a:r>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21</a:t>
            </a:fld>
            <a:endParaRPr lang="en-US"/>
          </a:p>
        </p:txBody>
      </p:sp>
    </p:spTree>
    <p:extLst>
      <p:ext uri="{BB962C8B-B14F-4D97-AF65-F5344CB8AC3E}">
        <p14:creationId xmlns:p14="http://schemas.microsoft.com/office/powerpoint/2010/main" val="67760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section and the next aim to reinforce the content presented in the previous topic. If students have formed a good understanding of the way digital signatures and hybrid encryption support these use cases, you can skip this section and the one on confidentiality and consider resiliency and performance issues.</a:t>
            </a:r>
            <a:endParaRPr lang="en-US"/>
          </a:p>
        </p:txBody>
      </p:sp>
    </p:spTree>
    <p:extLst>
      <p:ext uri="{BB962C8B-B14F-4D97-AF65-F5344CB8AC3E}">
        <p14:creationId xmlns:p14="http://schemas.microsoft.com/office/powerpoint/2010/main" val="3437992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Tree>
    <p:extLst>
      <p:ext uri="{BB962C8B-B14F-4D97-AF65-F5344CB8AC3E}">
        <p14:creationId xmlns:p14="http://schemas.microsoft.com/office/powerpoint/2010/main" val="3930311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This topic covers the basic cryptographic primitive types: hashing, symmetric ciphers, and asymmetric ciphers.</a:t>
            </a:r>
          </a:p>
          <a:p>
            <a:pPr algn="l"/>
            <a:endParaRPr lang="en-GB"/>
          </a:p>
          <a:p>
            <a:pPr algn="l"/>
            <a:r>
              <a:rPr lang="en-GB"/>
              <a:t>Objective 2.8 is covered over the course of all the topics in this lesson.</a:t>
            </a:r>
          </a:p>
          <a:p>
            <a:pPr algn="l"/>
            <a:endParaRPr lang="en-GB"/>
          </a:p>
          <a:p>
            <a:pPr algn="l"/>
            <a:r>
              <a:rPr lang="en-GB"/>
              <a:t>It is easy for students to become confused about the different types of cryptographic systems, so allocate plenty of time to covering this topic.</a:t>
            </a:r>
          </a:p>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2</a:t>
            </a:fld>
            <a:endParaRPr lang="en-US"/>
          </a:p>
        </p:txBody>
      </p:sp>
    </p:spTree>
    <p:extLst>
      <p:ext uri="{BB962C8B-B14F-4D97-AF65-F5344CB8AC3E}">
        <p14:creationId xmlns:p14="http://schemas.microsoft.com/office/powerpoint/2010/main" val="320975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45545F"/>
                </a:solidFill>
                <a:effectLst/>
                <a:latin typeface="Open Sans" panose="020B0606030504020204" pitchFamily="34" charset="0"/>
              </a:rPr>
              <a:t>GCHQ’s Dr Ian Levy's article on designing the security system for smart meters in the UK (</a:t>
            </a:r>
            <a:r>
              <a:rPr lang="en-GB" b="0" i="0">
                <a:solidFill>
                  <a:srgbClr val="007C9E"/>
                </a:solidFill>
                <a:effectLst/>
                <a:latin typeface="Open Sans" panose="020B0606030504020204" pitchFamily="34" charset="0"/>
                <a:hlinkClick r:id="rId3"/>
              </a:rPr>
              <a:t>ncsc.gov.uk/information/the-smart-security-behind-the-</a:t>
            </a:r>
            <a:r>
              <a:rPr lang="en-GB" b="0" i="0" err="1">
                <a:solidFill>
                  <a:srgbClr val="007C9E"/>
                </a:solidFill>
                <a:effectLst/>
                <a:latin typeface="Open Sans" panose="020B0606030504020204" pitchFamily="34" charset="0"/>
                <a:hlinkClick r:id="rId3"/>
              </a:rPr>
              <a:t>gb</a:t>
            </a:r>
            <a:r>
              <a:rPr lang="en-GB" b="0" i="0">
                <a:solidFill>
                  <a:srgbClr val="007C9E"/>
                </a:solidFill>
                <a:effectLst/>
                <a:latin typeface="Open Sans" panose="020B0606030504020204" pitchFamily="34" charset="0"/>
                <a:hlinkClick r:id="rId3"/>
              </a:rPr>
              <a:t>-smart-metering-system</a:t>
            </a:r>
            <a:r>
              <a:rPr lang="en-GB" b="0" i="0">
                <a:solidFill>
                  <a:srgbClr val="45545F"/>
                </a:solidFill>
                <a:effectLst/>
                <a:latin typeface="Open Sans" panose="020B0606030504020204" pitchFamily="34" charset="0"/>
              </a:rPr>
              <a:t>) is a good example of some of the considerations that go into the design of a highly resilient system.</a:t>
            </a:r>
            <a:endParaRPr lang="en-US" b="1" i="0"/>
          </a:p>
        </p:txBody>
      </p:sp>
    </p:spTree>
    <p:extLst>
      <p:ext uri="{BB962C8B-B14F-4D97-AF65-F5344CB8AC3E}">
        <p14:creationId xmlns:p14="http://schemas.microsoft.com/office/powerpoint/2010/main" val="4017952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syllabus places a lot of emphasis on limitations and use cases, so make sure students understand these factors.</a:t>
            </a:r>
            <a:endParaRPr lang="en-US"/>
          </a:p>
        </p:txBody>
      </p:sp>
    </p:spTree>
    <p:extLst>
      <p:ext uri="{BB962C8B-B14F-4D97-AF65-F5344CB8AC3E}">
        <p14:creationId xmlns:p14="http://schemas.microsoft.com/office/powerpoint/2010/main" val="31003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45545F"/>
                </a:solidFill>
                <a:effectLst/>
                <a:latin typeface="Open Sans" panose="020B0606030504020204" pitchFamily="34" charset="0"/>
              </a:rPr>
              <a:t>You can illustrate a weak key problem by referencing the Debian OpenSSL vulnerability. Two lines of code in Debian's OpenSSL package were removed when highlighted by a debugging application. These two lines were responsible for ensuring that the keyspace was large and random. Consequently, for two years, Debian OpenSSL servers using this patch were generating keys from a range of about 32,000. Another example is the NSA-inserted backdoor in a RNG proposed for use with ECC (</a:t>
            </a:r>
            <a:r>
              <a:rPr lang="en-GB" b="0" i="0">
                <a:solidFill>
                  <a:srgbClr val="007C9E"/>
                </a:solidFill>
                <a:effectLst/>
                <a:latin typeface="Open Sans" panose="020B0606030504020204" pitchFamily="34" charset="0"/>
                <a:hlinkClick r:id="rId3"/>
              </a:rPr>
              <a:t>isaca.org/resources/</a:t>
            </a:r>
            <a:r>
              <a:rPr lang="en-GB" b="0" i="0" err="1">
                <a:solidFill>
                  <a:srgbClr val="007C9E"/>
                </a:solidFill>
                <a:effectLst/>
                <a:latin typeface="Open Sans" panose="020B0606030504020204" pitchFamily="34" charset="0"/>
                <a:hlinkClick r:id="rId3"/>
              </a:rPr>
              <a:t>isaca</a:t>
            </a:r>
            <a:r>
              <a:rPr lang="en-GB" b="0" i="0">
                <a:solidFill>
                  <a:srgbClr val="007C9E"/>
                </a:solidFill>
                <a:effectLst/>
                <a:latin typeface="Open Sans" panose="020B0606030504020204" pitchFamily="34" charset="0"/>
                <a:hlinkClick r:id="rId3"/>
              </a:rPr>
              <a:t>-journal/issues/2016/volume-3/can-elliptic-curve-cryptography-be-trusted-a-brief-analysis-of-the-security-of-a-popular-cryptosyste</a:t>
            </a:r>
            <a:r>
              <a:rPr lang="en-GB" b="0" i="0">
                <a:solidFill>
                  <a:srgbClr val="45545F"/>
                </a:solidFill>
                <a:effectLst/>
                <a:latin typeface="Open Sans" panose="020B0606030504020204" pitchFamily="34" charset="0"/>
              </a:rPr>
              <a:t>).</a:t>
            </a:r>
            <a:endParaRPr lang="en-US" b="1" i="0"/>
          </a:p>
        </p:txBody>
      </p:sp>
    </p:spTree>
    <p:extLst>
      <p:ext uri="{BB962C8B-B14F-4D97-AF65-F5344CB8AC3E}">
        <p14:creationId xmlns:p14="http://schemas.microsoft.com/office/powerpoint/2010/main" val="3102257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might refer to Schneier's Law (</a:t>
            </a:r>
            <a:r>
              <a:rPr lang="en-GB">
                <a:hlinkClick r:id="rId3"/>
              </a:rPr>
              <a:t>schneier.com/blog/archives/2011/04/schneiers_law.html</a:t>
            </a:r>
            <a:r>
              <a:rPr lang="en-GB"/>
              <a:t>).</a:t>
            </a:r>
            <a:endParaRPr lang="en-US"/>
          </a:p>
        </p:txBody>
      </p:sp>
    </p:spTree>
    <p:extLst>
      <p:ext uri="{BB962C8B-B14F-4D97-AF65-F5344CB8AC3E}">
        <p14:creationId xmlns:p14="http://schemas.microsoft.com/office/powerpoint/2010/main" val="1677096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Tree>
    <p:extLst>
      <p:ext uri="{BB962C8B-B14F-4D97-AF65-F5344CB8AC3E}">
        <p14:creationId xmlns:p14="http://schemas.microsoft.com/office/powerpoint/2010/main" val="3685190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0284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2922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topic collects the remaining content examples from objective 2.8. While students need to know these for the exam, they are not critical to understanding authentication and authorization technologies. If students are feeling overloaded, you may want to skip this topic or leave it to later in the course.</a:t>
            </a:r>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33</a:t>
            </a:fld>
            <a:endParaRPr lang="en-US"/>
          </a:p>
        </p:txBody>
      </p:sp>
    </p:spTree>
    <p:extLst>
      <p:ext uri="{BB962C8B-B14F-4D97-AF65-F5344CB8AC3E}">
        <p14:creationId xmlns:p14="http://schemas.microsoft.com/office/powerpoint/2010/main" val="1770021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We're keeping this here as part of objective 2.8, but note that it relates more to data privacy, which we'll get to later in the course.</a:t>
            </a:r>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36</a:t>
            </a:fld>
            <a:endParaRPr lang="en-US"/>
          </a:p>
        </p:txBody>
      </p:sp>
    </p:spTree>
    <p:extLst>
      <p:ext uri="{BB962C8B-B14F-4D97-AF65-F5344CB8AC3E}">
        <p14:creationId xmlns:p14="http://schemas.microsoft.com/office/powerpoint/2010/main" val="32295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are various software applications for inserting and detecting steganographic messages. When hiding messages in files, a substitution technique such as least significant bit is preferable to simply inserting a message as it does not alter the file size.</a:t>
            </a:r>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38</a:t>
            </a:fld>
            <a:endParaRPr lang="en-US"/>
          </a:p>
        </p:txBody>
      </p:sp>
    </p:spTree>
    <p:extLst>
      <p:ext uri="{BB962C8B-B14F-4D97-AF65-F5344CB8AC3E}">
        <p14:creationId xmlns:p14="http://schemas.microsoft.com/office/powerpoint/2010/main" val="3460768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Note that in cryptography there is still some "obscurity" involved as you have to control distribution of the key. This is a simpler job than protecting the design of the algorithm, however.</a:t>
            </a:r>
          </a:p>
          <a:p>
            <a:pPr algn="l"/>
            <a:endParaRPr lang="en-GB"/>
          </a:p>
          <a:p>
            <a:pPr algn="l"/>
            <a:r>
              <a:rPr lang="en-GB"/>
              <a:t>Passive eavesdropping is traditionally performed by Eve, but we're just using Mallory for simplicity.</a:t>
            </a:r>
          </a:p>
        </p:txBody>
      </p:sp>
    </p:spTree>
    <p:extLst>
      <p:ext uri="{BB962C8B-B14F-4D97-AF65-F5344CB8AC3E}">
        <p14:creationId xmlns:p14="http://schemas.microsoft.com/office/powerpoint/2010/main" val="2600912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Check that students are confident about the content that has been covered. If there is time, revisit any content examples that they have questions about. If you have used all the available time for this lesson block, note the issues, and schedule time for a review later in the course.</a:t>
            </a:r>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40</a:t>
            </a:fld>
            <a:endParaRPr lang="en-US"/>
          </a:p>
        </p:txBody>
      </p:sp>
    </p:spTree>
    <p:extLst>
      <p:ext uri="{BB962C8B-B14F-4D97-AF65-F5344CB8AC3E}">
        <p14:creationId xmlns:p14="http://schemas.microsoft.com/office/powerpoint/2010/main" val="4293953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1C53FB75-D6A2-476F-B8B0-636EC69DADC0}"/>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xmlns="" id="{221E8449-60E7-44AE-9C3A-658893CF2723}"/>
              </a:ext>
            </a:extLst>
          </p:cNvPr>
          <p:cNvSpPr>
            <a:spLocks noGrp="1"/>
          </p:cNvSpPr>
          <p:nvPr>
            <p:ph type="body" idx="1"/>
          </p:nvPr>
        </p:nvSpPr>
        <p:spPr/>
        <p:txBody>
          <a:bodyPr/>
          <a:lstStyle/>
          <a:p>
            <a:pPr algn="l"/>
            <a:r>
              <a:rPr lang="en-GB"/>
              <a:t>Hash functions are mostly used for integrity (signatures and message digests) and password storage (confidentiality).</a:t>
            </a:r>
          </a:p>
          <a:p>
            <a:pPr algn="l"/>
            <a:endParaRPr lang="en-GB"/>
          </a:p>
          <a:p>
            <a:pPr algn="l"/>
            <a:r>
              <a:rPr lang="en-GB"/>
              <a:t>While the names of cryptographic algorithms have been removed from the certification objectives, they are still present in the acronyms list, and the injunction on the acronyms list is "Candidates are encouraged to review the complete list and attain a working knowledge of all listed acronyms as part of a comprehensive exam preparation program." Consequently, the names of the main products have been retained.</a:t>
            </a:r>
          </a:p>
          <a:p>
            <a:pPr algn="l"/>
            <a:endParaRPr lang="en-GB"/>
          </a:p>
          <a:p>
            <a:pPr algn="l"/>
            <a:r>
              <a:rPr lang="en-GB"/>
              <a:t>The syllabus also uses the term checksum for a message digest (under the forensics objective) so we are using that here too. You might want to note that hash functions produce a specific type of checksum, but there are others with different properties, such as a parity checksum.</a:t>
            </a:r>
          </a:p>
        </p:txBody>
      </p:sp>
    </p:spTree>
    <p:extLst>
      <p:ext uri="{BB962C8B-B14F-4D97-AF65-F5344CB8AC3E}">
        <p14:creationId xmlns:p14="http://schemas.microsoft.com/office/powerpoint/2010/main" val="98499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Make sure students understand the difference between the cipher and the key.</a:t>
            </a:r>
          </a:p>
          <a:p>
            <a:pPr algn="l"/>
            <a:endParaRPr lang="en-GB"/>
          </a:p>
          <a:p>
            <a:pPr algn="l"/>
            <a:r>
              <a:rPr lang="en-GB"/>
              <a:t>You could also mention that most types of encryption make use of the XOR function.</a:t>
            </a:r>
          </a:p>
        </p:txBody>
      </p:sp>
    </p:spTree>
    <p:extLst>
      <p:ext uri="{BB962C8B-B14F-4D97-AF65-F5344CB8AC3E}">
        <p14:creationId xmlns:p14="http://schemas.microsoft.com/office/powerpoint/2010/main" val="1090074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 that symmetric encryption is mostly used for privacy (confidentiality). Test that the students can explain to you why it cannot be used for authentication, integrity, or non-repudiation.</a:t>
            </a:r>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7</a:t>
            </a:fld>
            <a:endParaRPr lang="en-US"/>
          </a:p>
        </p:txBody>
      </p:sp>
    </p:spTree>
    <p:extLst>
      <p:ext uri="{BB962C8B-B14F-4D97-AF65-F5344CB8AC3E}">
        <p14:creationId xmlns:p14="http://schemas.microsoft.com/office/powerpoint/2010/main" val="359901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We will get to it in the next topic, but you might want to point out here that various counter modes can be used to turn AES into a stream cipher.</a:t>
            </a:r>
          </a:p>
          <a:p>
            <a:pPr algn="l"/>
            <a:r>
              <a:rPr lang="en-GB"/>
              <a:t>You might also want to note that RC4 is an obsolete stream cipher and the use of ChaCha20 as a modern stream cipher. These should not be required for the exam, but students will encounter them regularly as security professionals.</a:t>
            </a:r>
          </a:p>
          <a:p>
            <a:endParaRPr lang="en-US"/>
          </a:p>
        </p:txBody>
      </p:sp>
      <p:sp>
        <p:nvSpPr>
          <p:cNvPr id="4" name="Slide Number Placeholder 3"/>
          <p:cNvSpPr>
            <a:spLocks noGrp="1"/>
          </p:cNvSpPr>
          <p:nvPr>
            <p:ph type="sldNum" sz="quarter" idx="5"/>
          </p:nvPr>
        </p:nvSpPr>
        <p:spPr/>
        <p:txBody>
          <a:bodyPr/>
          <a:lstStyle/>
          <a:p>
            <a:fld id="{F0DDA35F-9E58-5D40-92C1-D8C7631003B0}" type="slidenum">
              <a:rPr lang="en-US" smtClean="0"/>
              <a:t>8</a:t>
            </a:fld>
            <a:endParaRPr lang="en-US"/>
          </a:p>
        </p:txBody>
      </p:sp>
    </p:spTree>
    <p:extLst>
      <p:ext uri="{BB962C8B-B14F-4D97-AF65-F5344CB8AC3E}">
        <p14:creationId xmlns:p14="http://schemas.microsoft.com/office/powerpoint/2010/main" val="578813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Asymmetric ciphers are mainly used for authentication and non-repudiation. Another important use is key exchange. A symmetric encryption key is encrypted by the client and sent to the server. The server decrypts the key and that secret key is then used to encrypt messages sent between server and client.</a:t>
            </a:r>
            <a:endParaRPr lang="en-US"/>
          </a:p>
        </p:txBody>
      </p:sp>
    </p:spTree>
    <p:extLst>
      <p:ext uri="{BB962C8B-B14F-4D97-AF65-F5344CB8AC3E}">
        <p14:creationId xmlns:p14="http://schemas.microsoft.com/office/powerpoint/2010/main" val="84433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There's not much point trying to describe ECC without mentioning RSA.</a:t>
            </a:r>
            <a:endParaRPr lang="en-US"/>
          </a:p>
        </p:txBody>
      </p:sp>
    </p:spTree>
    <p:extLst>
      <p:ext uri="{BB962C8B-B14F-4D97-AF65-F5344CB8AC3E}">
        <p14:creationId xmlns:p14="http://schemas.microsoft.com/office/powerpoint/2010/main" val="1060967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w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Lesson">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xmlns="" id="{89D54FF8-0097-4E4C-A337-D0D5F09F5D9E}"/>
              </a:ext>
            </a:extLst>
          </p:cNvPr>
          <p:cNvSpPr/>
          <p:nvPr userDrawn="1"/>
        </p:nvSpPr>
        <p:spPr>
          <a:xfrm flipV="1">
            <a:off x="408561" y="331611"/>
            <a:ext cx="8326878" cy="3443110"/>
          </a:xfrm>
          <a:prstGeom prst="round1Rect">
            <a:avLst>
              <a:gd name="adj" fmla="val 14091"/>
            </a:avLst>
          </a:prstGeom>
          <a:solidFill>
            <a:schemeClr val="tx2"/>
          </a:solidFill>
          <a:ln w="28575" cap="flat" cmpd="sng" algn="ctr">
            <a:solidFill>
              <a:schemeClr val="tx2"/>
            </a:solidFill>
            <a:prstDash val="solid"/>
          </a:ln>
          <a:effectLst/>
        </p:spPr>
        <p:txBody>
          <a:bodyPr rtlCol="0" anchor="ctr"/>
          <a:lstStyle/>
          <a:p>
            <a:pPr algn="ctr" defTabSz="914400"/>
            <a:endParaRPr lang="en-US" sz="1100" b="1" kern="0" err="1">
              <a:solidFill>
                <a:srgbClr val="FF0000"/>
              </a:solidFill>
              <a:latin typeface="Arial"/>
            </a:endParaRPr>
          </a:p>
        </p:txBody>
      </p:sp>
      <p:sp>
        <p:nvSpPr>
          <p:cNvPr id="13" name="Title 1">
            <a:extLst>
              <a:ext uri="{FF2B5EF4-FFF2-40B4-BE49-F238E27FC236}">
                <a16:creationId xmlns:a16="http://schemas.microsoft.com/office/drawing/2014/main" xmlns="" id="{B2FEEEDD-0751-854A-9852-93F3EA02290E}"/>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p>
        </p:txBody>
      </p:sp>
      <p:sp>
        <p:nvSpPr>
          <p:cNvPr id="14" name="Subtitle 2">
            <a:extLst>
              <a:ext uri="{FF2B5EF4-FFF2-40B4-BE49-F238E27FC236}">
                <a16:creationId xmlns:a16="http://schemas.microsoft.com/office/drawing/2014/main" xmlns="" id="{658038CC-5DF0-1545-A424-EA63B177F16F}"/>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08480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a:t>Click to add title</a:t>
            </a:r>
          </a:p>
        </p:txBody>
      </p:sp>
      <p:sp>
        <p:nvSpPr>
          <p:cNvPr id="13" name="Text Placeholder 12">
            <a:extLst>
              <a:ext uri="{FF2B5EF4-FFF2-40B4-BE49-F238E27FC236}">
                <a16:creationId xmlns:a16="http://schemas.microsoft.com/office/drawing/2014/main" xmlns=""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chemeClr val="accent5"/>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a:t>Term: definition. (Format “term” in bold.)</a:t>
            </a:r>
          </a:p>
        </p:txBody>
      </p:sp>
      <p:sp>
        <p:nvSpPr>
          <p:cNvPr id="14" name="Text Placeholder 2">
            <a:extLst>
              <a:ext uri="{FF2B5EF4-FFF2-40B4-BE49-F238E27FC236}">
                <a16:creationId xmlns:a16="http://schemas.microsoft.com/office/drawing/2014/main" xmlns="" id="{1C8B6186-7A8B-DC46-9466-DB72DE79C1AC}"/>
              </a:ext>
            </a:extLst>
          </p:cNvPr>
          <p:cNvSpPr>
            <a:spLocks noGrp="1"/>
          </p:cNvSpPr>
          <p:nvPr>
            <p:ph idx="1"/>
          </p:nvPr>
        </p:nvSpPr>
        <p:spPr>
          <a:xfrm>
            <a:off x="341924" y="1696454"/>
            <a:ext cx="8460152" cy="295657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pic>
        <p:nvPicPr>
          <p:cNvPr id="17" name="Picture 16" descr="CompTIA_logo.wmf">
            <a:extLst>
              <a:ext uri="{FF2B5EF4-FFF2-40B4-BE49-F238E27FC236}">
                <a16:creationId xmlns:a16="http://schemas.microsoft.com/office/drawing/2014/main" xmlns="" id="{A660B38B-C7D9-D944-83F2-8500759A1B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xmlns="" id="{7659040C-5D30-DA49-B1E6-5E96601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D086BE5C-1A93-4076-AB7D-D776F88BF9C2}"/>
              </a:ext>
            </a:extLst>
          </p:cNvPr>
          <p:cNvPicPr>
            <a:picLocks/>
          </p:cNvPicPr>
          <p:nvPr/>
        </p:nvPicPr>
        <p:blipFill>
          <a:blip r:embed="rId4"/>
          <a:stretch>
            <a:fillRect/>
          </a:stretch>
        </p:blipFill>
        <p:spPr>
          <a:xfrm>
            <a:off x="-18288" y="4443006"/>
            <a:ext cx="9180576" cy="384048"/>
          </a:xfrm>
          <a:prstGeom prst="rect">
            <a:avLst/>
          </a:prstGeom>
        </p:spPr>
      </p:pic>
      <p:pic>
        <p:nvPicPr>
          <p:cNvPr id="12" name="Picture 100" descr="book">
            <a:extLst>
              <a:ext uri="{FF2B5EF4-FFF2-40B4-BE49-F238E27FC236}">
                <a16:creationId xmlns:a16="http://schemas.microsoft.com/office/drawing/2014/main" xmlns="" id="{20973258-CC8D-48BF-90F9-A966CF2B9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xmlns="" id="{B481E94E-763D-4370-9E90-396E8B9F51AB}"/>
              </a:ext>
            </a:extLst>
          </p:cNvPr>
          <p:cNvSpPr>
            <a:spLocks noGrp="1"/>
          </p:cNvSpPr>
          <p:nvPr>
            <p:ph type="ftr" sz="quarter" idx="14"/>
          </p:nvPr>
        </p:nvSpPr>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D96E1092-443E-439F-91D9-8B8BA1ECC835}"/>
              </a:ext>
            </a:extLst>
          </p:cNvPr>
          <p:cNvSpPr>
            <a:spLocks noGrp="1"/>
          </p:cNvSpPr>
          <p:nvPr>
            <p:ph type="sldNum" sz="quarter" idx="15"/>
          </p:nvPr>
        </p:nvSpPr>
        <p:spPr/>
        <p:txBody>
          <a:bodyPr/>
          <a:lstStyle/>
          <a:p>
            <a:fld id="{B7CF8A19-3A9E-4ABC-B336-2FDDE321C72D}" type="slidenum">
              <a:rPr lang="en-US" smtClean="0"/>
              <a:pPr/>
              <a:t>‹#›</a:t>
            </a:fld>
            <a:endParaRPr lang="en-US"/>
          </a:p>
        </p:txBody>
      </p:sp>
      <p:pic>
        <p:nvPicPr>
          <p:cNvPr id="11" name="Picture 10">
            <a:extLst>
              <a:ext uri="{FF2B5EF4-FFF2-40B4-BE49-F238E27FC236}">
                <a16:creationId xmlns:a16="http://schemas.microsoft.com/office/drawing/2014/main" xmlns="" id="{71E8AE99-0311-4829-83E6-CEC0775CB439}"/>
              </a:ext>
            </a:extLst>
          </p:cNvPr>
          <p:cNvPicPr>
            <a:picLocks/>
          </p:cNvPicPr>
          <p:nvPr userDrawn="1"/>
        </p:nvPicPr>
        <p:blipFill>
          <a:blip r:embed="rId4"/>
          <a:stretch>
            <a:fillRect/>
          </a:stretch>
        </p:blipFill>
        <p:spPr>
          <a:xfrm>
            <a:off x="-18288" y="4443006"/>
            <a:ext cx="9180576" cy="384048"/>
          </a:xfrm>
          <a:prstGeom prst="rect">
            <a:avLst/>
          </a:prstGeom>
        </p:spPr>
      </p:pic>
      <p:pic>
        <p:nvPicPr>
          <p:cNvPr id="15" name="Picture 100" descr="book">
            <a:extLst>
              <a:ext uri="{FF2B5EF4-FFF2-40B4-BE49-F238E27FC236}">
                <a16:creationId xmlns:a16="http://schemas.microsoft.com/office/drawing/2014/main" xmlns="" id="{0A442202-335A-4564-9473-4BB9D3129C0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xmlns="" id="{FCFCCCE1-3190-6182-F706-F4AEBC838A92}"/>
              </a:ext>
            </a:extLst>
          </p:cNvPr>
          <p:cNvPicPr>
            <a:picLocks noChangeAspect="1"/>
          </p:cNvPicPr>
          <p:nvPr userDrawn="1"/>
        </p:nvPicPr>
        <p:blipFill>
          <a:blip r:embed="rId5"/>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2749244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Hands-On Activityo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xmlns="" id="{62593A58-0959-CB4D-8C6B-BF10FB4E9B2C}"/>
              </a:ext>
            </a:extLst>
          </p:cNvPr>
          <p:cNvSpPr>
            <a:spLocks noGrp="1"/>
          </p:cNvSpPr>
          <p:nvPr>
            <p:ph idx="1" hasCustomPrompt="1"/>
          </p:nvPr>
        </p:nvSpPr>
        <p:spPr>
          <a:xfrm>
            <a:off x="341924" y="980348"/>
            <a:ext cx="6802679" cy="3701556"/>
          </a:xfrm>
          <a:prstGeom prst="rect">
            <a:avLst/>
          </a:prstGeom>
        </p:spPr>
        <p:txBody>
          <a:bodyPr vert="horz" lIns="91440" tIns="45720" rIns="91440" bIns="45720" rtlCol="0">
            <a:noAutofit/>
          </a:bodyPr>
          <a:lstStyle>
            <a:lvl1pPr>
              <a:defRPr>
                <a:solidFill>
                  <a:srgbClr val="45545F"/>
                </a:solidFill>
              </a:defRPr>
            </a:lvl1pPr>
          </a:lstStyle>
          <a:p>
            <a:pPr lvl="0"/>
            <a:r>
              <a:rPr lang="en-US"/>
              <a:t>Click to edit Master text styles</a:t>
            </a:r>
          </a:p>
          <a:p>
            <a:pPr lvl="0"/>
            <a:r>
              <a:rPr lang="en-US"/>
              <a:t>Second level</a:t>
            </a:r>
          </a:p>
          <a:p>
            <a:pPr lvl="0"/>
            <a:r>
              <a:rPr lang="en-US"/>
              <a:t>Third level</a:t>
            </a:r>
          </a:p>
        </p:txBody>
      </p:sp>
      <p:pic>
        <p:nvPicPr>
          <p:cNvPr id="4" name="Picture 3">
            <a:extLst>
              <a:ext uri="{FF2B5EF4-FFF2-40B4-BE49-F238E27FC236}">
                <a16:creationId xmlns:a16="http://schemas.microsoft.com/office/drawing/2014/main" xmlns="" id="{67C22BF4-CE2A-B54A-B1D6-2812AD7BCBD9}"/>
              </a:ext>
            </a:extLst>
          </p:cNvPr>
          <p:cNvPicPr>
            <a:picLocks noChangeAspect="1"/>
          </p:cNvPicPr>
          <p:nvPr/>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a:t>Click to add Activity title</a:t>
            </a:r>
          </a:p>
        </p:txBody>
      </p:sp>
      <p:pic>
        <p:nvPicPr>
          <p:cNvPr id="15" name="Picture 14" descr="CompTIA_logo.wmf">
            <a:extLst>
              <a:ext uri="{FF2B5EF4-FFF2-40B4-BE49-F238E27FC236}">
                <a16:creationId xmlns:a16="http://schemas.microsoft.com/office/drawing/2014/main" xmlns="" id="{7C6D3784-9980-4349-B5E5-5AAE6F7E51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xmlns="" id="{3A2E83E6-9A59-464C-8762-83227755E34E}"/>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AF22B7D2-CF03-448D-9562-1B5072D25D01}"/>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5" name="Picture 4" descr="Logo&#10;&#10;Description automatically generated">
            <a:extLst>
              <a:ext uri="{FF2B5EF4-FFF2-40B4-BE49-F238E27FC236}">
                <a16:creationId xmlns:a16="http://schemas.microsoft.com/office/drawing/2014/main" xmlns="" id="{CAD62C1D-EB09-FC83-2F39-3839EB547C06}"/>
              </a:ext>
            </a:extLst>
          </p:cNvPr>
          <p:cNvPicPr>
            <a:picLocks noChangeAspect="1"/>
          </p:cNvPicPr>
          <p:nvPr userDrawn="1"/>
        </p:nvPicPr>
        <p:blipFill>
          <a:blip r:embed="rId4"/>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3115742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Ha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US"/>
              <a:t>www.Studemia.com| Student Academia, Inc  is a CompTIA official Partner | learn@studemia.com | 800-750-8288</a:t>
            </a:r>
          </a:p>
        </p:txBody>
      </p:sp>
      <p:grpSp>
        <p:nvGrpSpPr>
          <p:cNvPr id="6" name="Group 5">
            <a:extLst>
              <a:ext uri="{FF2B5EF4-FFF2-40B4-BE49-F238E27FC236}">
                <a16:creationId xmlns:a16="http://schemas.microsoft.com/office/drawing/2014/main" xmlns="" id="{7A9BFAA4-B692-4B26-BF12-35D369620B7C}"/>
              </a:ext>
            </a:extLst>
          </p:cNvPr>
          <p:cNvGrpSpPr/>
          <p:nvPr/>
        </p:nvGrpSpPr>
        <p:grpSpPr>
          <a:xfrm>
            <a:off x="7001303" y="3391133"/>
            <a:ext cx="1857606" cy="1445424"/>
            <a:chOff x="6939887" y="3391133"/>
            <a:chExt cx="1857606" cy="1445424"/>
          </a:xfrm>
        </p:grpSpPr>
        <p:pic>
          <p:nvPicPr>
            <p:cNvPr id="8" name="Picture 7">
              <a:extLst>
                <a:ext uri="{FF2B5EF4-FFF2-40B4-BE49-F238E27FC236}">
                  <a16:creationId xmlns:a16="http://schemas.microsoft.com/office/drawing/2014/main" xmlns="" id="{F1F8C84A-B36C-4ECA-A942-6D94950145A7}"/>
                </a:ext>
              </a:extLst>
            </p:cNvPr>
            <p:cNvPicPr>
              <a:picLocks noChangeAspect="1"/>
            </p:cNvPicPr>
            <p:nvPr/>
          </p:nvPicPr>
          <p:blipFill>
            <a:blip r:embed="rId2"/>
            <a:stretch>
              <a:fillRect/>
            </a:stretch>
          </p:blipFill>
          <p:spPr>
            <a:xfrm>
              <a:off x="6984242" y="3391133"/>
              <a:ext cx="1768897" cy="1100033"/>
            </a:xfrm>
            <a:prstGeom prst="rect">
              <a:avLst/>
            </a:prstGeom>
          </p:spPr>
        </p:pic>
        <p:sp>
          <p:nvSpPr>
            <p:cNvPr id="5" name="TextBox 4">
              <a:extLst>
                <a:ext uri="{FF2B5EF4-FFF2-40B4-BE49-F238E27FC236}">
                  <a16:creationId xmlns:a16="http://schemas.microsoft.com/office/drawing/2014/main" xmlns="" id="{8B880B59-FC96-477E-AC99-8876E161C9DA}"/>
                </a:ext>
              </a:extLst>
            </p:cNvPr>
            <p:cNvSpPr txBox="1"/>
            <p:nvPr/>
          </p:nvSpPr>
          <p:spPr>
            <a:xfrm>
              <a:off x="6939887" y="4467225"/>
              <a:ext cx="1857606" cy="369332"/>
            </a:xfrm>
            <a:prstGeom prst="rect">
              <a:avLst/>
            </a:prstGeom>
            <a:noFill/>
          </p:spPr>
          <p:txBody>
            <a:bodyPr wrap="square" rtlCol="0">
              <a:spAutoFit/>
            </a:bodyPr>
            <a:lstStyle/>
            <a:p>
              <a:pPr algn="ctr"/>
              <a:r>
                <a:rPr lang="en-US"/>
                <a:t>Lab Activity</a:t>
              </a:r>
            </a:p>
          </p:txBody>
        </p:sp>
      </p:grpSp>
      <p:sp>
        <p:nvSpPr>
          <p:cNvPr id="11" name="Text Placeholder 2">
            <a:extLst>
              <a:ext uri="{FF2B5EF4-FFF2-40B4-BE49-F238E27FC236}">
                <a16:creationId xmlns:a16="http://schemas.microsoft.com/office/drawing/2014/main" xmlns=""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sp>
        <p:nvSpPr>
          <p:cNvPr id="10" name="Rectangle: Single Corner Rounded 9">
            <a:extLst>
              <a:ext uri="{FF2B5EF4-FFF2-40B4-BE49-F238E27FC236}">
                <a16:creationId xmlns:a16="http://schemas.microsoft.com/office/drawing/2014/main" xmlns="" id="{F4A4D6FD-54DB-4A85-9C3A-6A0AD67AE608}"/>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err="1">
              <a:solidFill>
                <a:srgbClr val="FF0000"/>
              </a:solidFill>
              <a:latin typeface="Arial"/>
            </a:endParaRPr>
          </a:p>
        </p:txBody>
      </p:sp>
      <p:sp>
        <p:nvSpPr>
          <p:cNvPr id="17" name="Slide Number Placeholder 4">
            <a:extLst>
              <a:ext uri="{FF2B5EF4-FFF2-40B4-BE49-F238E27FC236}">
                <a16:creationId xmlns:a16="http://schemas.microsoft.com/office/drawing/2014/main" xmlns="" id="{83E662A3-41EF-4757-9E50-3874C3C5EA2C}"/>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pic>
        <p:nvPicPr>
          <p:cNvPr id="2" name="Picture 1" descr="Logo&#10;&#10;Description automatically generated">
            <a:extLst>
              <a:ext uri="{FF2B5EF4-FFF2-40B4-BE49-F238E27FC236}">
                <a16:creationId xmlns:a16="http://schemas.microsoft.com/office/drawing/2014/main" xmlns="" id="{36CB7B54-3D96-0D24-A66E-D393F7413AA8}"/>
              </a:ext>
            </a:extLst>
          </p:cNvPr>
          <p:cNvPicPr>
            <a:picLocks noChangeAspect="1"/>
          </p:cNvPicPr>
          <p:nvPr userDrawn="1"/>
        </p:nvPicPr>
        <p:blipFill>
          <a:blip r:embed="rId3"/>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31983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Ha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9" name="Rectangle: Single Corner Rounded 8">
            <a:extLst>
              <a:ext uri="{FF2B5EF4-FFF2-40B4-BE49-F238E27FC236}">
                <a16:creationId xmlns:a16="http://schemas.microsoft.com/office/drawing/2014/main" xmlns="" id="{9201DA1E-285E-4174-99B5-67C7A0E0BEEE}"/>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err="1">
              <a:solidFill>
                <a:srgbClr val="FF0000"/>
              </a:solidFill>
              <a:latin typeface="Arial"/>
            </a:endParaRPr>
          </a:p>
        </p:txBody>
      </p:sp>
      <p:sp>
        <p:nvSpPr>
          <p:cNvPr id="14" name="Slide Number Placeholder 4">
            <a:extLst>
              <a:ext uri="{FF2B5EF4-FFF2-40B4-BE49-F238E27FC236}">
                <a16:creationId xmlns:a16="http://schemas.microsoft.com/office/drawing/2014/main" xmlns="" id="{47E8E379-9528-47D0-BE38-B1667C9AAF6A}"/>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grpSp>
        <p:nvGrpSpPr>
          <p:cNvPr id="13" name="Group 12">
            <a:extLst>
              <a:ext uri="{FF2B5EF4-FFF2-40B4-BE49-F238E27FC236}">
                <a16:creationId xmlns:a16="http://schemas.microsoft.com/office/drawing/2014/main" xmlns="" id="{7FE4D3EA-C8BD-419E-AC43-5679609AAC62}"/>
              </a:ext>
            </a:extLst>
          </p:cNvPr>
          <p:cNvGrpSpPr/>
          <p:nvPr userDrawn="1"/>
        </p:nvGrpSpPr>
        <p:grpSpPr>
          <a:xfrm>
            <a:off x="2688609" y="1912735"/>
            <a:ext cx="3766782" cy="2711800"/>
            <a:chOff x="5985300" y="2769916"/>
            <a:chExt cx="3766782" cy="2711800"/>
          </a:xfrm>
        </p:grpSpPr>
        <p:pic>
          <p:nvPicPr>
            <p:cNvPr id="15" name="Picture 14">
              <a:extLst>
                <a:ext uri="{FF2B5EF4-FFF2-40B4-BE49-F238E27FC236}">
                  <a16:creationId xmlns:a16="http://schemas.microsoft.com/office/drawing/2014/main" xmlns="" id="{46F8E010-F5D8-4ABA-AA48-3F0C8B098F64}"/>
                </a:ext>
              </a:extLst>
            </p:cNvPr>
            <p:cNvPicPr>
              <a:picLocks noChangeAspect="1"/>
            </p:cNvPicPr>
            <p:nvPr/>
          </p:nvPicPr>
          <p:blipFill>
            <a:blip r:embed="rId2"/>
            <a:stretch>
              <a:fillRect/>
            </a:stretch>
          </p:blipFill>
          <p:spPr>
            <a:xfrm>
              <a:off x="5985300" y="2769916"/>
              <a:ext cx="3766782" cy="2342468"/>
            </a:xfrm>
            <a:prstGeom prst="rect">
              <a:avLst/>
            </a:prstGeom>
          </p:spPr>
        </p:pic>
        <p:sp>
          <p:nvSpPr>
            <p:cNvPr id="17" name="TextBox 16">
              <a:extLst>
                <a:ext uri="{FF2B5EF4-FFF2-40B4-BE49-F238E27FC236}">
                  <a16:creationId xmlns:a16="http://schemas.microsoft.com/office/drawing/2014/main" xmlns="" id="{41ACCE22-C4EB-4A8D-9AEF-30BB97BF6894}"/>
                </a:ext>
              </a:extLst>
            </p:cNvPr>
            <p:cNvSpPr txBox="1"/>
            <p:nvPr/>
          </p:nvSpPr>
          <p:spPr>
            <a:xfrm>
              <a:off x="6136276" y="5112384"/>
              <a:ext cx="3615806" cy="369332"/>
            </a:xfrm>
            <a:prstGeom prst="rect">
              <a:avLst/>
            </a:prstGeom>
            <a:noFill/>
          </p:spPr>
          <p:txBody>
            <a:bodyPr wrap="square" rtlCol="0">
              <a:spAutoFit/>
            </a:bodyPr>
            <a:lstStyle/>
            <a:p>
              <a:pPr algn="ctr"/>
              <a:r>
                <a:rPr lang="en-US"/>
                <a:t>Performance-based Question</a:t>
              </a:r>
            </a:p>
          </p:txBody>
        </p:sp>
      </p:grpSp>
      <p:pic>
        <p:nvPicPr>
          <p:cNvPr id="2" name="Picture 1" descr="Logo&#10;&#10;Description automatically generated">
            <a:extLst>
              <a:ext uri="{FF2B5EF4-FFF2-40B4-BE49-F238E27FC236}">
                <a16:creationId xmlns:a16="http://schemas.microsoft.com/office/drawing/2014/main" xmlns="" id="{39D30B85-21E1-B084-58C8-2E060FC1EE54}"/>
              </a:ext>
            </a:extLst>
          </p:cNvPr>
          <p:cNvPicPr>
            <a:picLocks noChangeAspect="1"/>
          </p:cNvPicPr>
          <p:nvPr userDrawn="1"/>
        </p:nvPicPr>
        <p:blipFill>
          <a:blip r:embed="rId3"/>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2337764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Mi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11" name="Text Placeholder 2">
            <a:extLst>
              <a:ext uri="{FF2B5EF4-FFF2-40B4-BE49-F238E27FC236}">
                <a16:creationId xmlns:a16="http://schemas.microsoft.com/office/drawing/2014/main" xmlns=""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grpSp>
        <p:nvGrpSpPr>
          <p:cNvPr id="2" name="Group 1">
            <a:extLst>
              <a:ext uri="{FF2B5EF4-FFF2-40B4-BE49-F238E27FC236}">
                <a16:creationId xmlns:a16="http://schemas.microsoft.com/office/drawing/2014/main" xmlns="" id="{FB52F0DE-8058-49A9-AE88-0EEC6C3A1832}"/>
              </a:ext>
            </a:extLst>
          </p:cNvPr>
          <p:cNvGrpSpPr/>
          <p:nvPr userDrawn="1"/>
        </p:nvGrpSpPr>
        <p:grpSpPr>
          <a:xfrm>
            <a:off x="7001303" y="3574771"/>
            <a:ext cx="1857606" cy="1261786"/>
            <a:chOff x="7001303" y="3574771"/>
            <a:chExt cx="1857606" cy="1261786"/>
          </a:xfrm>
        </p:grpSpPr>
        <p:sp>
          <p:nvSpPr>
            <p:cNvPr id="5" name="TextBox 4">
              <a:extLst>
                <a:ext uri="{FF2B5EF4-FFF2-40B4-BE49-F238E27FC236}">
                  <a16:creationId xmlns:a16="http://schemas.microsoft.com/office/drawing/2014/main" xmlns="" id="{8B880B59-FC96-477E-AC99-8876E161C9DA}"/>
                </a:ext>
              </a:extLst>
            </p:cNvPr>
            <p:cNvSpPr txBox="1"/>
            <p:nvPr/>
          </p:nvSpPr>
          <p:spPr>
            <a:xfrm>
              <a:off x="7001303" y="4467225"/>
              <a:ext cx="1857606" cy="369332"/>
            </a:xfrm>
            <a:prstGeom prst="rect">
              <a:avLst/>
            </a:prstGeom>
            <a:noFill/>
          </p:spPr>
          <p:txBody>
            <a:bodyPr wrap="square" rtlCol="0">
              <a:spAutoFit/>
            </a:bodyPr>
            <a:lstStyle/>
            <a:p>
              <a:pPr algn="ctr"/>
              <a:r>
                <a:rPr lang="en-US"/>
                <a:t>Review Activity</a:t>
              </a:r>
            </a:p>
          </p:txBody>
        </p:sp>
        <p:pic>
          <p:nvPicPr>
            <p:cNvPr id="10" name="Picture 9">
              <a:extLst>
                <a:ext uri="{FF2B5EF4-FFF2-40B4-BE49-F238E27FC236}">
                  <a16:creationId xmlns:a16="http://schemas.microsoft.com/office/drawing/2014/main" xmlns="" id="{EC3E252C-D736-4920-BB1B-1216044AAE14}"/>
                </a:ext>
              </a:extLst>
            </p:cNvPr>
            <p:cNvPicPr>
              <a:picLocks noChangeAspect="1"/>
            </p:cNvPicPr>
            <p:nvPr/>
          </p:nvPicPr>
          <p:blipFill>
            <a:blip r:embed="rId2"/>
            <a:stretch>
              <a:fillRect/>
            </a:stretch>
          </p:blipFill>
          <p:spPr>
            <a:xfrm>
              <a:off x="7123910" y="3574771"/>
              <a:ext cx="1612392" cy="883222"/>
            </a:xfrm>
            <a:prstGeom prst="rect">
              <a:avLst/>
            </a:prstGeom>
          </p:spPr>
        </p:pic>
      </p:grpSp>
      <p:sp>
        <p:nvSpPr>
          <p:cNvPr id="9" name="Rectangle: Single Corner Rounded 8">
            <a:extLst>
              <a:ext uri="{FF2B5EF4-FFF2-40B4-BE49-F238E27FC236}">
                <a16:creationId xmlns:a16="http://schemas.microsoft.com/office/drawing/2014/main" xmlns="" id="{F09CB82B-7DA3-44C1-858D-A783D973D756}"/>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err="1">
              <a:solidFill>
                <a:srgbClr val="FF0000"/>
              </a:solidFill>
              <a:latin typeface="Arial"/>
            </a:endParaRPr>
          </a:p>
        </p:txBody>
      </p:sp>
      <p:sp>
        <p:nvSpPr>
          <p:cNvPr id="15" name="Slide Number Placeholder 4">
            <a:extLst>
              <a:ext uri="{FF2B5EF4-FFF2-40B4-BE49-F238E27FC236}">
                <a16:creationId xmlns:a16="http://schemas.microsoft.com/office/drawing/2014/main" xmlns="" id="{528EE9A7-6869-43EB-B3EB-B87835E22100}"/>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pic>
        <p:nvPicPr>
          <p:cNvPr id="4" name="Picture 3" descr="Logo&#10;&#10;Description automatically generated">
            <a:extLst>
              <a:ext uri="{FF2B5EF4-FFF2-40B4-BE49-F238E27FC236}">
                <a16:creationId xmlns:a16="http://schemas.microsoft.com/office/drawing/2014/main" xmlns="" id="{D72ED540-F955-7A14-CF81-E97512C67946}"/>
              </a:ext>
            </a:extLst>
          </p:cNvPr>
          <p:cNvPicPr>
            <a:picLocks noChangeAspect="1"/>
          </p:cNvPicPr>
          <p:nvPr userDrawn="1"/>
        </p:nvPicPr>
        <p:blipFill>
          <a:blip r:embed="rId3"/>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3241009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Mi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US"/>
              <a:t>www.Studemia.com| Student Academia, Inc  is a CompTIA official Partner | learn@studemia.com | 800-750-8288</a:t>
            </a:r>
          </a:p>
        </p:txBody>
      </p:sp>
      <p:grpSp>
        <p:nvGrpSpPr>
          <p:cNvPr id="2" name="Group 1">
            <a:extLst>
              <a:ext uri="{FF2B5EF4-FFF2-40B4-BE49-F238E27FC236}">
                <a16:creationId xmlns:a16="http://schemas.microsoft.com/office/drawing/2014/main" xmlns="" id="{C0F608E9-926F-4D63-A954-F5DAC100E9EC}"/>
              </a:ext>
            </a:extLst>
          </p:cNvPr>
          <p:cNvGrpSpPr/>
          <p:nvPr userDrawn="1"/>
        </p:nvGrpSpPr>
        <p:grpSpPr>
          <a:xfrm>
            <a:off x="2657124" y="2157377"/>
            <a:ext cx="3829752" cy="2467158"/>
            <a:chOff x="2657124" y="2157377"/>
            <a:chExt cx="3829752" cy="2467158"/>
          </a:xfrm>
        </p:grpSpPr>
        <p:sp>
          <p:nvSpPr>
            <p:cNvPr id="5" name="TextBox 4">
              <a:extLst>
                <a:ext uri="{FF2B5EF4-FFF2-40B4-BE49-F238E27FC236}">
                  <a16:creationId xmlns:a16="http://schemas.microsoft.com/office/drawing/2014/main" xmlns="" id="{8B880B59-FC96-477E-AC99-8876E161C9DA}"/>
                </a:ext>
              </a:extLst>
            </p:cNvPr>
            <p:cNvSpPr txBox="1"/>
            <p:nvPr/>
          </p:nvSpPr>
          <p:spPr>
            <a:xfrm>
              <a:off x="3718685" y="4255203"/>
              <a:ext cx="1857606" cy="369332"/>
            </a:xfrm>
            <a:prstGeom prst="rect">
              <a:avLst/>
            </a:prstGeom>
            <a:noFill/>
          </p:spPr>
          <p:txBody>
            <a:bodyPr wrap="square" rtlCol="0">
              <a:spAutoFit/>
            </a:bodyPr>
            <a:lstStyle/>
            <a:p>
              <a:pPr algn="ctr"/>
              <a:r>
                <a:rPr lang="en-US"/>
                <a:t>Review Activity</a:t>
              </a:r>
            </a:p>
          </p:txBody>
        </p:sp>
        <p:pic>
          <p:nvPicPr>
            <p:cNvPr id="9" name="Picture 8">
              <a:extLst>
                <a:ext uri="{FF2B5EF4-FFF2-40B4-BE49-F238E27FC236}">
                  <a16:creationId xmlns:a16="http://schemas.microsoft.com/office/drawing/2014/main" xmlns="" id="{A1DD35B9-236A-48FB-B81D-ABE61ABF61AE}"/>
                </a:ext>
              </a:extLst>
            </p:cNvPr>
            <p:cNvPicPr>
              <a:picLocks noChangeAspect="1"/>
            </p:cNvPicPr>
            <p:nvPr/>
          </p:nvPicPr>
          <p:blipFill>
            <a:blip r:embed="rId2"/>
            <a:stretch>
              <a:fillRect/>
            </a:stretch>
          </p:blipFill>
          <p:spPr>
            <a:xfrm>
              <a:off x="2657124" y="2157377"/>
              <a:ext cx="3829752" cy="2097826"/>
            </a:xfrm>
            <a:prstGeom prst="rect">
              <a:avLst/>
            </a:prstGeom>
          </p:spPr>
        </p:pic>
      </p:grpSp>
      <p:sp>
        <p:nvSpPr>
          <p:cNvPr id="8" name="Rectangle: Single Corner Rounded 7">
            <a:extLst>
              <a:ext uri="{FF2B5EF4-FFF2-40B4-BE49-F238E27FC236}">
                <a16:creationId xmlns:a16="http://schemas.microsoft.com/office/drawing/2014/main" xmlns="" id="{A7FC97FC-6077-4324-B6E8-1B34BAA4F872}"/>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err="1">
              <a:solidFill>
                <a:srgbClr val="FF0000"/>
              </a:solidFill>
              <a:latin typeface="Arial"/>
            </a:endParaRPr>
          </a:p>
        </p:txBody>
      </p:sp>
      <p:sp>
        <p:nvSpPr>
          <p:cNvPr id="13" name="Slide Number Placeholder 4">
            <a:extLst>
              <a:ext uri="{FF2B5EF4-FFF2-40B4-BE49-F238E27FC236}">
                <a16:creationId xmlns:a16="http://schemas.microsoft.com/office/drawing/2014/main" xmlns="" id="{9E3C3FA5-F228-402B-ACE9-FA3417311D68}"/>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pic>
        <p:nvPicPr>
          <p:cNvPr id="4" name="Picture 3" descr="Logo&#10;&#10;Description automatically generated">
            <a:extLst>
              <a:ext uri="{FF2B5EF4-FFF2-40B4-BE49-F238E27FC236}">
                <a16:creationId xmlns:a16="http://schemas.microsoft.com/office/drawing/2014/main" xmlns="" id="{0953586F-81D4-C83C-920F-485C89BCB187}"/>
              </a:ext>
            </a:extLst>
          </p:cNvPr>
          <p:cNvPicPr>
            <a:picLocks noChangeAspect="1"/>
          </p:cNvPicPr>
          <p:nvPr userDrawn="1"/>
        </p:nvPicPr>
        <p:blipFill>
          <a:blip r:embed="rId3"/>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2400902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Summar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2889261"/>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hasCustomPrompt="1"/>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Summary</a:t>
            </a:r>
          </a:p>
        </p:txBody>
      </p:sp>
      <p:sp>
        <p:nvSpPr>
          <p:cNvPr id="20" name="Subtitle 2">
            <a:extLst>
              <a:ext uri="{FF2B5EF4-FFF2-40B4-BE49-F238E27FC236}">
                <a16:creationId xmlns:a16="http://schemas.microsoft.com/office/drawing/2014/main" xmlns=""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a:xfrm>
            <a:off x="1064525" y="4869623"/>
            <a:ext cx="5274860" cy="274637"/>
          </a:xfrm>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xmlns=""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xmlns=""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Tree>
    <p:extLst>
      <p:ext uri="{BB962C8B-B14F-4D97-AF65-F5344CB8AC3E}">
        <p14:creationId xmlns:p14="http://schemas.microsoft.com/office/powerpoint/2010/main" val="411172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Reflective Questio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a:xfrm>
            <a:off x="1064525" y="4869623"/>
            <a:ext cx="5274860" cy="274637"/>
          </a:xfrm>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xmlns=""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xmlns=""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
        <p:nvSpPr>
          <p:cNvPr id="6" name="Title 5">
            <a:extLst>
              <a:ext uri="{FF2B5EF4-FFF2-40B4-BE49-F238E27FC236}">
                <a16:creationId xmlns:a16="http://schemas.microsoft.com/office/drawing/2014/main" xmlns="" id="{0ACF2AC2-6898-4F8D-9D90-9F13C8AD3198}"/>
              </a:ext>
            </a:extLst>
          </p:cNvPr>
          <p:cNvSpPr>
            <a:spLocks noGrp="1"/>
          </p:cNvSpPr>
          <p:nvPr>
            <p:ph type="title" hasCustomPrompt="1"/>
          </p:nvPr>
        </p:nvSpPr>
        <p:spPr/>
        <p:txBody>
          <a:bodyPr/>
          <a:lstStyle>
            <a:lvl1pPr>
              <a:defRPr/>
            </a:lvl1pPr>
          </a:lstStyle>
          <a:p>
            <a:r>
              <a:rPr lang="en-US"/>
              <a:t>Reflective Questions</a:t>
            </a:r>
          </a:p>
        </p:txBody>
      </p:sp>
      <p:sp>
        <p:nvSpPr>
          <p:cNvPr id="15" name="Text Placeholder 2">
            <a:extLst>
              <a:ext uri="{FF2B5EF4-FFF2-40B4-BE49-F238E27FC236}">
                <a16:creationId xmlns:a16="http://schemas.microsoft.com/office/drawing/2014/main" xmlns="" id="{B957B6C0-2ED7-4A79-B391-3F58EA10CD8C}"/>
              </a:ext>
            </a:extLst>
          </p:cNvPr>
          <p:cNvSpPr>
            <a:spLocks noGrp="1"/>
          </p:cNvSpPr>
          <p:nvPr>
            <p:ph idx="1" hasCustomPrompt="1"/>
          </p:nvPr>
        </p:nvSpPr>
        <p:spPr>
          <a:xfrm>
            <a:off x="341924" y="980348"/>
            <a:ext cx="8455567" cy="3045552"/>
          </a:xfrm>
          <a:prstGeom prst="rect">
            <a:avLst/>
          </a:prstGeom>
        </p:spPr>
        <p:txBody>
          <a:bodyPr vert="horz" lIns="91440" tIns="45720" rIns="91440" bIns="45720" rtlCol="0">
            <a:noAutofit/>
          </a:bodyPr>
          <a:lstStyle>
            <a:lvl1pPr marL="342900" indent="-342900">
              <a:buFont typeface="+mj-lt"/>
              <a:buAutoNum type="arabicPeriod"/>
              <a:defRPr/>
            </a:lvl1pPr>
          </a:lstStyle>
          <a:p>
            <a:pPr lvl="0"/>
            <a:r>
              <a:rPr lang="en-US" noProof="0"/>
              <a:t>Click to edit Master text styles</a:t>
            </a:r>
          </a:p>
        </p:txBody>
      </p:sp>
    </p:spTree>
    <p:extLst>
      <p:ext uri="{BB962C8B-B14F-4D97-AF65-F5344CB8AC3E}">
        <p14:creationId xmlns:p14="http://schemas.microsoft.com/office/powerpoint/2010/main" val="1298883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104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378064"/>
            <a:ext cx="5486400" cy="2827640"/>
          </a:xfrm>
        </p:spPr>
        <p:txBody>
          <a:bodyPr>
            <a:noAutofit/>
          </a:bodyPr>
          <a:lstStyle>
            <a:lvl1pPr marL="0" indent="0">
              <a:buNone/>
              <a:defRPr sz="180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792288" y="3685526"/>
            <a:ext cx="5486400" cy="603647"/>
          </a:xfrm>
        </p:spPr>
        <p:txBody>
          <a:bodyPr/>
          <a:lstStyle>
            <a:lvl1pPr marL="0" indent="0">
              <a:buNone/>
              <a:defRPr sz="1800">
                <a:solidFill>
                  <a:schemeClr val="tx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10" name="Picture 9" descr="CompTIA_logo.wmf">
            <a:extLst>
              <a:ext uri="{FF2B5EF4-FFF2-40B4-BE49-F238E27FC236}">
                <a16:creationId xmlns:a16="http://schemas.microsoft.com/office/drawing/2014/main" xmlns="" id="{864C3DE1-22DC-4B48-9954-09A38AB51E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xmlns="" id="{6AD6516E-B928-442D-ABD3-DAE814C7C00C}"/>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xmlns="" id="{AE2DB78B-FA03-48BE-86D0-D938EC525CE3}"/>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12" name="Slide Number Placeholder 11">
            <a:extLst>
              <a:ext uri="{FF2B5EF4-FFF2-40B4-BE49-F238E27FC236}">
                <a16:creationId xmlns:a16="http://schemas.microsoft.com/office/drawing/2014/main" xmlns="" id="{5CC36B0D-83AB-4E08-B7A5-9029E6FC39D6}"/>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3" name="Title Placeholder 1">
            <a:extLst>
              <a:ext uri="{FF2B5EF4-FFF2-40B4-BE49-F238E27FC236}">
                <a16:creationId xmlns:a16="http://schemas.microsoft.com/office/drawing/2014/main" xmlns="" id="{6BE546AB-EF65-497F-9200-0147629FB370}"/>
              </a:ext>
            </a:extLst>
          </p:cNvPr>
          <p:cNvSpPr>
            <a:spLocks noGrp="1"/>
          </p:cNvSpPr>
          <p:nvPr>
            <p:ph type="title"/>
          </p:nvPr>
        </p:nvSpPr>
        <p:spPr>
          <a:xfrm>
            <a:off x="1792289" y="3190897"/>
            <a:ext cx="5486400" cy="494629"/>
          </a:xfrm>
          <a:prstGeom prst="rect">
            <a:avLst/>
          </a:prstGeom>
        </p:spPr>
        <p:txBody>
          <a:bodyPr vert="horz" lIns="91440" tIns="45720" rIns="91440" bIns="45720" rtlCol="0" anchor="ctr">
            <a:noAutofit/>
          </a:bodyPr>
          <a:lstStyle>
            <a:lvl1pPr>
              <a:defRPr sz="2000"/>
            </a:lvl1pPr>
          </a:lstStyle>
          <a:p>
            <a:r>
              <a:rPr lang="en-US"/>
              <a:t>Click to edit Master title style</a:t>
            </a:r>
          </a:p>
        </p:txBody>
      </p:sp>
      <p:pic>
        <p:nvPicPr>
          <p:cNvPr id="9" name="Picture 8">
            <a:extLst>
              <a:ext uri="{FF2B5EF4-FFF2-40B4-BE49-F238E27FC236}">
                <a16:creationId xmlns:a16="http://schemas.microsoft.com/office/drawing/2014/main" xmlns="" id="{3804A91A-CE86-4890-BC3D-060B8E55C733}"/>
              </a:ext>
            </a:extLst>
          </p:cNvPr>
          <p:cNvPicPr>
            <a:picLocks/>
          </p:cNvPicPr>
          <p:nvPr userDrawn="1"/>
        </p:nvPicPr>
        <p:blipFill>
          <a:blip r:embed="rId3"/>
          <a:stretch>
            <a:fillRect/>
          </a:stretch>
        </p:blipFill>
        <p:spPr>
          <a:xfrm>
            <a:off x="-18288" y="4443006"/>
            <a:ext cx="9180576" cy="384048"/>
          </a:xfrm>
          <a:prstGeom prst="rect">
            <a:avLst/>
          </a:prstGeom>
        </p:spPr>
      </p:pic>
      <p:pic>
        <p:nvPicPr>
          <p:cNvPr id="2" name="Picture 1" descr="Logo&#10;&#10;Description automatically generated">
            <a:extLst>
              <a:ext uri="{FF2B5EF4-FFF2-40B4-BE49-F238E27FC236}">
                <a16:creationId xmlns:a16="http://schemas.microsoft.com/office/drawing/2014/main" xmlns="" id="{F088DBC6-8AA6-3CFD-317B-847B31AF4201}"/>
              </a:ext>
            </a:extLst>
          </p:cNvPr>
          <p:cNvPicPr>
            <a:picLocks noChangeAspect="1"/>
          </p:cNvPicPr>
          <p:nvPr userDrawn="1"/>
        </p:nvPicPr>
        <p:blipFill>
          <a:blip r:embed="rId4"/>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338148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Topic">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3443110"/>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p>
        </p:txBody>
      </p:sp>
      <p:sp>
        <p:nvSpPr>
          <p:cNvPr id="20" name="Subtitle 2">
            <a:extLst>
              <a:ext uri="{FF2B5EF4-FFF2-40B4-BE49-F238E27FC236}">
                <a16:creationId xmlns:a16="http://schemas.microsoft.com/office/drawing/2014/main" xmlns=""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974321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xmlns="" id="{863308DA-D7BC-384E-821F-8A3A2D1C8C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xmlns="" id="{D3FC80A7-8E0B-4AAC-882B-47FB6EB1A18A}"/>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8" name="Slide Number Placeholder 7">
            <a:extLst>
              <a:ext uri="{FF2B5EF4-FFF2-40B4-BE49-F238E27FC236}">
                <a16:creationId xmlns:a16="http://schemas.microsoft.com/office/drawing/2014/main" xmlns="" id="{D7F0388E-4226-4CD6-8F46-51A6616218D1}"/>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4" name="Picture 3" descr="Logo&#10;&#10;Description automatically generated">
            <a:extLst>
              <a:ext uri="{FF2B5EF4-FFF2-40B4-BE49-F238E27FC236}">
                <a16:creationId xmlns:a16="http://schemas.microsoft.com/office/drawing/2014/main" xmlns="" id="{F5012431-820F-93BC-F9BC-D526E537C912}"/>
              </a:ext>
            </a:extLst>
          </p:cNvPr>
          <p:cNvPicPr>
            <a:picLocks noChangeAspect="1"/>
          </p:cNvPicPr>
          <p:nvPr userDrawn="1"/>
        </p:nvPicPr>
        <p:blipFill>
          <a:blip r:embed="rId3"/>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1602285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a:prstGeom prst="rect">
            <a:avLst/>
          </a:prstGeom>
        </p:spPr>
        <p:txBody>
          <a:bodyPr vert="eaVert"/>
          <a:lstStyle>
            <a:lvl1pPr>
              <a:defRPr b="1">
                <a:solidFill>
                  <a:srgbClr val="45545F"/>
                </a:solidFill>
                <a:latin typeface="+mn-lt"/>
              </a:defRPr>
            </a:lvl1pPr>
          </a:lstStyle>
          <a:p>
            <a:r>
              <a:rPr lang="en-US"/>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xmlns="" id="{18730890-2F38-5A47-B746-C8A5D1CBF9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xmlns="" id="{0F281E03-D481-4EFC-AB63-419550B2516E}"/>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8" name="Slide Number Placeholder 7">
            <a:extLst>
              <a:ext uri="{FF2B5EF4-FFF2-40B4-BE49-F238E27FC236}">
                <a16:creationId xmlns:a16="http://schemas.microsoft.com/office/drawing/2014/main" xmlns="" id="{86BCD7DA-0358-43E2-ACD7-68E89E669AD4}"/>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4" name="Picture 3" descr="Logo&#10;&#10;Description automatically generated">
            <a:extLst>
              <a:ext uri="{FF2B5EF4-FFF2-40B4-BE49-F238E27FC236}">
                <a16:creationId xmlns:a16="http://schemas.microsoft.com/office/drawing/2014/main" xmlns="" id="{C8886081-EED6-16F8-B7E5-64AA86905AC3}"/>
              </a:ext>
            </a:extLst>
          </p:cNvPr>
          <p:cNvPicPr>
            <a:picLocks noChangeAspect="1"/>
          </p:cNvPicPr>
          <p:nvPr userDrawn="1"/>
        </p:nvPicPr>
        <p:blipFill>
          <a:blip r:embed="rId3"/>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1382741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EC3F268-D399-CD41-93EB-BC0DC0B74CB8}"/>
              </a:ext>
            </a:extLst>
          </p:cNvPr>
          <p:cNvPicPr>
            <a:picLocks noChangeAspect="1"/>
          </p:cNvPicPr>
          <p:nvPr/>
        </p:nvPicPr>
        <p:blipFill>
          <a:blip r:embed="rId2"/>
          <a:stretch>
            <a:fillRect/>
          </a:stretch>
        </p:blipFill>
        <p:spPr>
          <a:xfrm>
            <a:off x="0" y="4123764"/>
            <a:ext cx="9162288" cy="710498"/>
          </a:xfrm>
          <a:prstGeom prst="rect">
            <a:avLst/>
          </a:prstGeom>
        </p:spPr>
      </p:pic>
      <p:sp>
        <p:nvSpPr>
          <p:cNvPr id="14" name="Text Placeholder 2">
            <a:extLst>
              <a:ext uri="{FF2B5EF4-FFF2-40B4-BE49-F238E27FC236}">
                <a16:creationId xmlns:a16="http://schemas.microsoft.com/office/drawing/2014/main" xmlns=""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a:t>Click to edit Master text styles</a:t>
            </a:r>
          </a:p>
          <a:p>
            <a:pPr lvl="0"/>
            <a:r>
              <a:rPr lang="en-US"/>
              <a:t>Second level</a:t>
            </a:r>
          </a:p>
          <a:p>
            <a:pPr lvl="0"/>
            <a:r>
              <a:rPr lang="en-US"/>
              <a:t>Third level</a:t>
            </a:r>
          </a:p>
        </p:txBody>
      </p:sp>
      <p:sp>
        <p:nvSpPr>
          <p:cNvPr id="2" name="Footer Placeholder 1">
            <a:extLst>
              <a:ext uri="{FF2B5EF4-FFF2-40B4-BE49-F238E27FC236}">
                <a16:creationId xmlns:a16="http://schemas.microsoft.com/office/drawing/2014/main" xmlns="" id="{D70EB038-50BA-4CE6-87A2-C19FACD82379}"/>
              </a:ext>
            </a:extLst>
          </p:cNvPr>
          <p:cNvSpPr>
            <a:spLocks noGrp="1"/>
          </p:cNvSpPr>
          <p:nvPr>
            <p:ph type="ftr" sz="quarter" idx="10"/>
          </p:nvPr>
        </p:nvSpPr>
        <p:spPr>
          <a:xfrm>
            <a:off x="3348507" y="4869623"/>
            <a:ext cx="4881946" cy="274637"/>
          </a:xfrm>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2054FF0E-4A35-4E41-A39A-DB4BBF4EE009}"/>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5" name="Title Placeholder 1">
            <a:extLst>
              <a:ext uri="{FF2B5EF4-FFF2-40B4-BE49-F238E27FC236}">
                <a16:creationId xmlns:a16="http://schemas.microsoft.com/office/drawing/2014/main" xmlns="" id="{DD4CB178-C0D6-4552-8FD9-86AB0F833237}"/>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p>
        </p:txBody>
      </p:sp>
      <p:pic>
        <p:nvPicPr>
          <p:cNvPr id="7" name="Picture 6">
            <a:extLst>
              <a:ext uri="{FF2B5EF4-FFF2-40B4-BE49-F238E27FC236}">
                <a16:creationId xmlns:a16="http://schemas.microsoft.com/office/drawing/2014/main" xmlns="" id="{4507C208-C044-46C7-83CC-E75B2ABE7C1F}"/>
              </a:ext>
            </a:extLst>
          </p:cNvPr>
          <p:cNvPicPr>
            <a:picLocks noChangeAspect="1"/>
          </p:cNvPicPr>
          <p:nvPr userDrawn="1"/>
        </p:nvPicPr>
        <p:blipFill>
          <a:blip r:embed="rId2"/>
          <a:stretch>
            <a:fillRect/>
          </a:stretch>
        </p:blipFill>
        <p:spPr>
          <a:xfrm>
            <a:off x="0" y="4123764"/>
            <a:ext cx="9162288" cy="710498"/>
          </a:xfrm>
          <a:prstGeom prst="rect">
            <a:avLst/>
          </a:prstGeom>
        </p:spPr>
      </p:pic>
      <p:pic>
        <p:nvPicPr>
          <p:cNvPr id="6" name="Picture 5" descr="Logo&#10;&#10;Description automatically generated">
            <a:extLst>
              <a:ext uri="{FF2B5EF4-FFF2-40B4-BE49-F238E27FC236}">
                <a16:creationId xmlns:a16="http://schemas.microsoft.com/office/drawing/2014/main" xmlns="" id="{B17AD0CE-4F95-84A2-24F7-718ECA6D700D}"/>
              </a:ext>
            </a:extLst>
          </p:cNvPr>
          <p:cNvPicPr>
            <a:picLocks noChangeAspect="1"/>
          </p:cNvPicPr>
          <p:nvPr userDrawn="1"/>
        </p:nvPicPr>
        <p:blipFill>
          <a:blip r:embed="rId3"/>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129265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FC2B283-1721-A54D-A0F1-D2BEA4930744}"/>
              </a:ext>
            </a:extLst>
          </p:cNvPr>
          <p:cNvPicPr>
            <a:picLocks/>
          </p:cNvPicPr>
          <p:nvPr/>
        </p:nvPicPr>
        <p:blipFill>
          <a:blip r:embed="rId2"/>
          <a:stretch>
            <a:fillRect/>
          </a:stretch>
        </p:blipFill>
        <p:spPr>
          <a:xfrm>
            <a:off x="-18288" y="4443006"/>
            <a:ext cx="9180576" cy="384048"/>
          </a:xfrm>
          <a:prstGeom prst="rect">
            <a:avLst/>
          </a:prstGeom>
        </p:spPr>
      </p:pic>
      <p:sp>
        <p:nvSpPr>
          <p:cNvPr id="11" name="Text Placeholder 2">
            <a:extLst>
              <a:ext uri="{FF2B5EF4-FFF2-40B4-BE49-F238E27FC236}">
                <a16:creationId xmlns:a16="http://schemas.microsoft.com/office/drawing/2014/main" xmlns="" id="{DE834EAB-3654-8444-AD99-93CDAC63F3F4}"/>
              </a:ext>
            </a:extLst>
          </p:cNvPr>
          <p:cNvSpPr>
            <a:spLocks noGrp="1"/>
          </p:cNvSpPr>
          <p:nvPr>
            <p:ph idx="1"/>
          </p:nvPr>
        </p:nvSpPr>
        <p:spPr>
          <a:xfrm>
            <a:off x="341924" y="980349"/>
            <a:ext cx="8460152" cy="332214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xmlns="" id="{93B92A88-5565-4FAF-B92E-9F074FB192B3}"/>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8C09426C-B0A8-4657-888A-DC0D9715AEF1}"/>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xmlns="" id="{B89E05CC-C080-4076-B555-AC268F249F00}"/>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p>
        </p:txBody>
      </p:sp>
      <p:pic>
        <p:nvPicPr>
          <p:cNvPr id="7" name="Picture 6">
            <a:extLst>
              <a:ext uri="{FF2B5EF4-FFF2-40B4-BE49-F238E27FC236}">
                <a16:creationId xmlns:a16="http://schemas.microsoft.com/office/drawing/2014/main" xmlns="" id="{EED3E63F-4D30-47E0-82BD-EC78D1288636}"/>
              </a:ext>
            </a:extLst>
          </p:cNvPr>
          <p:cNvPicPr>
            <a:picLocks/>
          </p:cNvPicPr>
          <p:nvPr userDrawn="1"/>
        </p:nvPicPr>
        <p:blipFill>
          <a:blip r:embed="rId2"/>
          <a:stretch>
            <a:fillRect/>
          </a:stretch>
        </p:blipFill>
        <p:spPr>
          <a:xfrm>
            <a:off x="-18288" y="4443006"/>
            <a:ext cx="9180576" cy="384048"/>
          </a:xfrm>
          <a:prstGeom prst="rect">
            <a:avLst/>
          </a:prstGeom>
        </p:spPr>
      </p:pic>
      <p:pic>
        <p:nvPicPr>
          <p:cNvPr id="5" name="Picture 4" descr="Logo&#10;&#10;Description automatically generated">
            <a:extLst>
              <a:ext uri="{FF2B5EF4-FFF2-40B4-BE49-F238E27FC236}">
                <a16:creationId xmlns:a16="http://schemas.microsoft.com/office/drawing/2014/main" xmlns="" id="{6B45BDA7-AA2D-8CF8-984A-59EDB4DF6A8B}"/>
              </a:ext>
            </a:extLst>
          </p:cNvPr>
          <p:cNvPicPr>
            <a:picLocks noChangeAspect="1"/>
          </p:cNvPicPr>
          <p:nvPr userDrawn="1"/>
        </p:nvPicPr>
        <p:blipFill>
          <a:blip r:embed="rId3"/>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137773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rner Fil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CB4C57C-BE7C-4CE4-BEEB-1CCE8258F0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a:t>Click to add title</a:t>
            </a:r>
          </a:p>
        </p:txBody>
      </p:sp>
      <p:sp>
        <p:nvSpPr>
          <p:cNvPr id="5" name="Slide Number Placeholder 5">
            <a:extLst>
              <a:ext uri="{FF2B5EF4-FFF2-40B4-BE49-F238E27FC236}">
                <a16:creationId xmlns:a16="http://schemas.microsoft.com/office/drawing/2014/main" xmlns=""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endParaRPr lang="en-US" sz="675"/>
          </a:p>
        </p:txBody>
      </p:sp>
      <p:sp>
        <p:nvSpPr>
          <p:cNvPr id="15" name="Text Placeholder 2">
            <a:extLst>
              <a:ext uri="{FF2B5EF4-FFF2-40B4-BE49-F238E27FC236}">
                <a16:creationId xmlns:a16="http://schemas.microsoft.com/office/drawing/2014/main" xmlns="" id="{EACD82ED-3ACE-6B4E-AED2-34697AE09C35}"/>
              </a:ext>
            </a:extLst>
          </p:cNvPr>
          <p:cNvSpPr>
            <a:spLocks noGrp="1"/>
          </p:cNvSpPr>
          <p:nvPr>
            <p:ph idx="1" hasCustomPrompt="1"/>
          </p:nvPr>
        </p:nvSpPr>
        <p:spPr>
          <a:xfrm>
            <a:off x="341924" y="980349"/>
            <a:ext cx="7259879" cy="3229986"/>
          </a:xfrm>
          <a:prstGeom prst="rect">
            <a:avLst/>
          </a:prstGeom>
        </p:spPr>
        <p:txBody>
          <a:bodyPr vert="horz" lIns="91440" tIns="45720" rIns="91440" bIns="45720" rtlCol="0">
            <a:noAutofit/>
          </a:bodyPr>
          <a:lstStyle/>
          <a:p>
            <a:pPr lvl="0"/>
            <a:r>
              <a:rPr lang="en-US"/>
              <a:t>Click to edit Master text styles</a:t>
            </a:r>
          </a:p>
          <a:p>
            <a:pPr lvl="0"/>
            <a:r>
              <a:rPr lang="en-US"/>
              <a:t>Second level</a:t>
            </a:r>
          </a:p>
          <a:p>
            <a:pPr lvl="0"/>
            <a:r>
              <a:rPr lang="en-US"/>
              <a:t>Third level</a:t>
            </a:r>
          </a:p>
        </p:txBody>
      </p:sp>
      <p:pic>
        <p:nvPicPr>
          <p:cNvPr id="14" name="Picture 13" descr="CompTIA_logo.wmf">
            <a:extLst>
              <a:ext uri="{FF2B5EF4-FFF2-40B4-BE49-F238E27FC236}">
                <a16:creationId xmlns:a16="http://schemas.microsoft.com/office/drawing/2014/main" xmlns="" id="{356AF006-7545-FE4E-BA37-FA9657065F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xmlns="" id="{A6C0E9C0-BE8A-4825-8F47-135B1034D059}"/>
              </a:ext>
            </a:extLst>
          </p:cNvPr>
          <p:cNvSpPr>
            <a:spLocks noGrp="1"/>
          </p:cNvSpPr>
          <p:nvPr>
            <p:ph type="ftr" sz="quarter" idx="10"/>
          </p:nvPr>
        </p:nvSpPr>
        <p:spPr>
          <a:xfrm>
            <a:off x="1073150" y="4869623"/>
            <a:ext cx="5874411" cy="274637"/>
          </a:xfrm>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0D623632-4E16-4AD5-AADC-2E340A869461}"/>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10" name="Picture 9">
            <a:extLst>
              <a:ext uri="{FF2B5EF4-FFF2-40B4-BE49-F238E27FC236}">
                <a16:creationId xmlns:a16="http://schemas.microsoft.com/office/drawing/2014/main" xmlns="" id="{0296C325-1E58-46BB-8451-0071865A1E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pic>
        <p:nvPicPr>
          <p:cNvPr id="4" name="Picture 3" descr="Logo&#10;&#10;Description automatically generated">
            <a:extLst>
              <a:ext uri="{FF2B5EF4-FFF2-40B4-BE49-F238E27FC236}">
                <a16:creationId xmlns:a16="http://schemas.microsoft.com/office/drawing/2014/main" xmlns="" id="{E0104DB9-1908-99B0-AF32-2717E092F246}"/>
              </a:ext>
            </a:extLst>
          </p:cNvPr>
          <p:cNvPicPr>
            <a:picLocks noChangeAspect="1"/>
          </p:cNvPicPr>
          <p:nvPr userDrawn="1"/>
        </p:nvPicPr>
        <p:blipFill>
          <a:blip r:embed="rId4"/>
          <a:stretch>
            <a:fillRect/>
          </a:stretch>
        </p:blipFill>
        <p:spPr>
          <a:xfrm>
            <a:off x="1115213" y="4863058"/>
            <a:ext cx="959478" cy="205240"/>
          </a:xfrm>
          <a:prstGeom prst="rect">
            <a:avLst/>
          </a:prstGeom>
        </p:spPr>
      </p:pic>
    </p:spTree>
    <p:extLst>
      <p:ext uri="{BB962C8B-B14F-4D97-AF65-F5344CB8AC3E}">
        <p14:creationId xmlns:p14="http://schemas.microsoft.com/office/powerpoint/2010/main" val="2390461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No Fill Slide">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xmlns="" id="{72C6F783-9286-1544-850A-F82A0510B462}"/>
              </a:ext>
            </a:extLst>
          </p:cNvPr>
          <p:cNvSpPr>
            <a:spLocks noGrp="1"/>
          </p:cNvSpPr>
          <p:nvPr>
            <p:ph idx="1"/>
          </p:nvPr>
        </p:nvSpPr>
        <p:spPr>
          <a:xfrm>
            <a:off x="341924" y="980347"/>
            <a:ext cx="8460152" cy="35675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xmlns="" id="{6842D0C1-28C5-40E9-BE4A-2634E3E59F3F}"/>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40AF80CE-1F06-46AF-81FC-3CE6F4E76AEA}"/>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xmlns="" id="{F2EB0BAE-96FC-4676-99FD-45D2D9C44FC3}"/>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p>
        </p:txBody>
      </p:sp>
      <p:pic>
        <p:nvPicPr>
          <p:cNvPr id="4" name="Picture 3" descr="Logo&#10;&#10;Description automatically generated">
            <a:extLst>
              <a:ext uri="{FF2B5EF4-FFF2-40B4-BE49-F238E27FC236}">
                <a16:creationId xmlns:a16="http://schemas.microsoft.com/office/drawing/2014/main" xmlns="" id="{5D3399AB-3F2E-142C-E5F7-8B0788F3DFFE}"/>
              </a:ext>
            </a:extLst>
          </p:cNvPr>
          <p:cNvPicPr>
            <a:picLocks noChangeAspect="1"/>
          </p:cNvPicPr>
          <p:nvPr userDrawn="1"/>
        </p:nvPicPr>
        <p:blipFill>
          <a:blip r:embed="rId2"/>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80718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a:t>Click to add title</a:t>
            </a:r>
          </a:p>
        </p:txBody>
      </p:sp>
      <p:sp>
        <p:nvSpPr>
          <p:cNvPr id="3" name="Content Placeholder 2"/>
          <p:cNvSpPr>
            <a:spLocks noGrp="1"/>
          </p:cNvSpPr>
          <p:nvPr>
            <p:ph sz="half" idx="1"/>
          </p:nvPr>
        </p:nvSpPr>
        <p:spPr>
          <a:xfrm>
            <a:off x="341927" y="968991"/>
            <a:ext cx="4153873" cy="3376241"/>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968991"/>
            <a:ext cx="4149294" cy="3376241"/>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pic>
        <p:nvPicPr>
          <p:cNvPr id="10" name="Picture 9" descr="CompTIA_logo.wmf">
            <a:extLst>
              <a:ext uri="{FF2B5EF4-FFF2-40B4-BE49-F238E27FC236}">
                <a16:creationId xmlns:a16="http://schemas.microsoft.com/office/drawing/2014/main" xmlns="" id="{953D7D55-FF4B-144A-9A47-F9B21A50C6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xmlns="" id="{23A873D3-98D7-4852-8AAA-A462C1DE9AB4}"/>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xmlns="" id="{20B137AA-E8FF-49AE-ADC6-417135EA1C16}"/>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11" name="Slide Number Placeholder 10">
            <a:extLst>
              <a:ext uri="{FF2B5EF4-FFF2-40B4-BE49-F238E27FC236}">
                <a16:creationId xmlns:a16="http://schemas.microsoft.com/office/drawing/2014/main" xmlns="" id="{DC271262-DE56-473E-BD86-378F68F6C885}"/>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9" name="Picture 8">
            <a:extLst>
              <a:ext uri="{FF2B5EF4-FFF2-40B4-BE49-F238E27FC236}">
                <a16:creationId xmlns:a16="http://schemas.microsoft.com/office/drawing/2014/main" xmlns="" id="{0A6890A2-1520-4E1A-89C6-0F5FBC18CB35}"/>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85396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27" y="901954"/>
            <a:ext cx="4155461" cy="479822"/>
          </a:xfrm>
        </p:spPr>
        <p:txBody>
          <a:bodyPr anchor="b">
            <a:noAutofit/>
          </a:bodyPr>
          <a:lstStyle>
            <a:lvl1pPr marL="0" indent="0" algn="l">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1927" y="1381775"/>
            <a:ext cx="4155461"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901954"/>
            <a:ext cx="4152466" cy="479822"/>
          </a:xfr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1381775"/>
            <a:ext cx="4152466"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pic>
        <p:nvPicPr>
          <p:cNvPr id="12" name="Picture 11" descr="CompTIA_logo.wmf">
            <a:extLst>
              <a:ext uri="{FF2B5EF4-FFF2-40B4-BE49-F238E27FC236}">
                <a16:creationId xmlns:a16="http://schemas.microsoft.com/office/drawing/2014/main" xmlns="" id="{9E0A0277-6F7D-464A-B7AB-99B78E17BC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0" name="Picture 9">
            <a:extLst>
              <a:ext uri="{FF2B5EF4-FFF2-40B4-BE49-F238E27FC236}">
                <a16:creationId xmlns:a16="http://schemas.microsoft.com/office/drawing/2014/main" xmlns="" id="{D6582580-7A03-4664-A005-282697F7A0C4}"/>
              </a:ext>
            </a:extLst>
          </p:cNvPr>
          <p:cNvPicPr>
            <a:picLocks/>
          </p:cNvPicPr>
          <p:nvPr/>
        </p:nvPicPr>
        <p:blipFill>
          <a:blip r:embed="rId3"/>
          <a:stretch>
            <a:fillRect/>
          </a:stretch>
        </p:blipFill>
        <p:spPr>
          <a:xfrm>
            <a:off x="-18288" y="4443006"/>
            <a:ext cx="9180576" cy="384048"/>
          </a:xfrm>
          <a:prstGeom prst="rect">
            <a:avLst/>
          </a:prstGeom>
        </p:spPr>
      </p:pic>
      <p:sp>
        <p:nvSpPr>
          <p:cNvPr id="9" name="Footer Placeholder 8">
            <a:extLst>
              <a:ext uri="{FF2B5EF4-FFF2-40B4-BE49-F238E27FC236}">
                <a16:creationId xmlns:a16="http://schemas.microsoft.com/office/drawing/2014/main" xmlns="" id="{53DEEF49-8B9B-4812-B58D-7F40D0D48FB4}"/>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13" name="Slide Number Placeholder 12">
            <a:extLst>
              <a:ext uri="{FF2B5EF4-FFF2-40B4-BE49-F238E27FC236}">
                <a16:creationId xmlns:a16="http://schemas.microsoft.com/office/drawing/2014/main" xmlns="" id="{63498844-A48D-4E90-ADCC-5515FCFABD27}"/>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4" name="Title Placeholder 1">
            <a:extLst>
              <a:ext uri="{FF2B5EF4-FFF2-40B4-BE49-F238E27FC236}">
                <a16:creationId xmlns:a16="http://schemas.microsoft.com/office/drawing/2014/main" xmlns="" id="{9E796A2E-6B98-46DB-AA03-8CCBF05FDFE9}"/>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p>
        </p:txBody>
      </p:sp>
      <p:pic>
        <p:nvPicPr>
          <p:cNvPr id="11" name="Picture 10">
            <a:extLst>
              <a:ext uri="{FF2B5EF4-FFF2-40B4-BE49-F238E27FC236}">
                <a16:creationId xmlns:a16="http://schemas.microsoft.com/office/drawing/2014/main" xmlns="" id="{721E786B-F8BA-4627-865F-686CBCA5D4EB}"/>
              </a:ext>
            </a:extLst>
          </p:cNvPr>
          <p:cNvPicPr>
            <a:picLocks/>
          </p:cNvPicPr>
          <p:nvPr userDrawn="1"/>
        </p:nvPicPr>
        <p:blipFill>
          <a:blip r:embed="rId3"/>
          <a:stretch>
            <a:fillRect/>
          </a:stretch>
        </p:blipFill>
        <p:spPr>
          <a:xfrm>
            <a:off x="-18288" y="4443006"/>
            <a:ext cx="9180576" cy="384048"/>
          </a:xfrm>
          <a:prstGeom prst="rect">
            <a:avLst/>
          </a:prstGeom>
        </p:spPr>
      </p:pic>
      <p:pic>
        <p:nvPicPr>
          <p:cNvPr id="2" name="Picture 1" descr="Logo&#10;&#10;Description automatically generated">
            <a:extLst>
              <a:ext uri="{FF2B5EF4-FFF2-40B4-BE49-F238E27FC236}">
                <a16:creationId xmlns:a16="http://schemas.microsoft.com/office/drawing/2014/main" xmlns="" id="{1404CF0F-69C8-922D-9496-9E0461147C1D}"/>
              </a:ext>
            </a:extLst>
          </p:cNvPr>
          <p:cNvPicPr>
            <a:picLocks noChangeAspect="1"/>
          </p:cNvPicPr>
          <p:nvPr userDrawn="1"/>
        </p:nvPicPr>
        <p:blipFill>
          <a:blip r:embed="rId4"/>
          <a:stretch>
            <a:fillRect/>
          </a:stretch>
        </p:blipFill>
        <p:spPr>
          <a:xfrm>
            <a:off x="1590541" y="4869623"/>
            <a:ext cx="959478" cy="205240"/>
          </a:xfrm>
          <a:prstGeom prst="rect">
            <a:avLst/>
          </a:prstGeom>
        </p:spPr>
      </p:pic>
    </p:spTree>
    <p:extLst>
      <p:ext uri="{BB962C8B-B14F-4D97-AF65-F5344CB8AC3E}">
        <p14:creationId xmlns:p14="http://schemas.microsoft.com/office/powerpoint/2010/main" val="410361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a:t>Click to add title</a:t>
            </a:r>
          </a:p>
        </p:txBody>
      </p:sp>
      <p:pic>
        <p:nvPicPr>
          <p:cNvPr id="9" name="Picture 8" descr="CompTIA_logo.wmf">
            <a:extLst>
              <a:ext uri="{FF2B5EF4-FFF2-40B4-BE49-F238E27FC236}">
                <a16:creationId xmlns:a16="http://schemas.microsoft.com/office/drawing/2014/main" xmlns="" id="{1E765CB9-1B51-9D48-955D-6843AA1B95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4" name="Footer Placeholder 3">
            <a:extLst>
              <a:ext uri="{FF2B5EF4-FFF2-40B4-BE49-F238E27FC236}">
                <a16:creationId xmlns:a16="http://schemas.microsoft.com/office/drawing/2014/main" xmlns="" id="{6F98C097-D8E9-4803-892B-742AFC53C446}"/>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7" name="Slide Number Placeholder 6">
            <a:extLst>
              <a:ext uri="{FF2B5EF4-FFF2-40B4-BE49-F238E27FC236}">
                <a16:creationId xmlns:a16="http://schemas.microsoft.com/office/drawing/2014/main" xmlns="" id="{BCC5696C-27D7-4D5E-BF51-1A71B93F0442}"/>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3" name="Picture 2" descr="Logo&#10;&#10;Description automatically generated">
            <a:extLst>
              <a:ext uri="{FF2B5EF4-FFF2-40B4-BE49-F238E27FC236}">
                <a16:creationId xmlns:a16="http://schemas.microsoft.com/office/drawing/2014/main" xmlns="" id="{B867A6BF-7FAD-7DF7-5C0D-BFBEA76AFEB2}"/>
              </a:ext>
            </a:extLst>
          </p:cNvPr>
          <p:cNvPicPr>
            <a:picLocks noChangeAspect="1"/>
          </p:cNvPicPr>
          <p:nvPr userDrawn="1"/>
        </p:nvPicPr>
        <p:blipFill>
          <a:blip r:embed="rId3"/>
          <a:stretch>
            <a:fillRect/>
          </a:stretch>
        </p:blipFill>
        <p:spPr>
          <a:xfrm>
            <a:off x="1819141" y="4904321"/>
            <a:ext cx="959478" cy="205240"/>
          </a:xfrm>
          <a:prstGeom prst="rect">
            <a:avLst/>
          </a:prstGeom>
        </p:spPr>
      </p:pic>
    </p:spTree>
    <p:extLst>
      <p:ext uri="{BB962C8B-B14F-4D97-AF65-F5344CB8AC3E}">
        <p14:creationId xmlns:p14="http://schemas.microsoft.com/office/powerpoint/2010/main" val="360141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noProof="0"/>
              <a:t>Click to edit Master title style</a:t>
            </a:r>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p:txBody>
      </p:sp>
      <p:sp>
        <p:nvSpPr>
          <p:cNvPr id="4" name="Footer Placeholder 3">
            <a:extLst>
              <a:ext uri="{FF2B5EF4-FFF2-40B4-BE49-F238E27FC236}">
                <a16:creationId xmlns:a16="http://schemas.microsoft.com/office/drawing/2014/main" xmlns="" id="{A500BC5A-134F-4047-9D0E-0B8E96244319}"/>
              </a:ext>
            </a:extLst>
          </p:cNvPr>
          <p:cNvSpPr>
            <a:spLocks noGrp="1"/>
          </p:cNvSpPr>
          <p:nvPr>
            <p:ph type="ftr" sz="quarter" idx="3"/>
          </p:nvPr>
        </p:nvSpPr>
        <p:spPr>
          <a:xfrm>
            <a:off x="1064525" y="4869623"/>
            <a:ext cx="7165928" cy="274637"/>
          </a:xfrm>
          <a:prstGeom prst="rect">
            <a:avLst/>
          </a:prstGeom>
        </p:spPr>
        <p:txBody>
          <a:bodyPr vert="horz" lIns="91440" tIns="45720" rIns="91440" bIns="45720" rtlCol="0" anchor="ctr"/>
          <a:lstStyle>
            <a:lvl1pPr algn="r">
              <a:defRPr sz="700" i="0" u="none">
                <a:solidFill>
                  <a:schemeClr val="accent4"/>
                </a:solidFill>
              </a:defRPr>
            </a:lvl1pPr>
          </a:lstStyle>
          <a:p>
            <a:r>
              <a:rPr lang="en-US"/>
              <a:t>www.Studemia.com| Student Academia, Inc  is a CompTIA official Partner | learn@studemia.com | 800-750-8288</a:t>
            </a:r>
          </a:p>
        </p:txBody>
      </p:sp>
      <p:sp>
        <p:nvSpPr>
          <p:cNvPr id="5" name="Slide Number Placeholder 4">
            <a:extLst>
              <a:ext uri="{FF2B5EF4-FFF2-40B4-BE49-F238E27FC236}">
                <a16:creationId xmlns:a16="http://schemas.microsoft.com/office/drawing/2014/main" xmlns="" id="{3575B0F0-8782-4200-A7ED-327408935744}"/>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pic>
        <p:nvPicPr>
          <p:cNvPr id="6" name="Picture 5" descr="CompTIA_logo.wmf">
            <a:extLst>
              <a:ext uri="{FF2B5EF4-FFF2-40B4-BE49-F238E27FC236}">
                <a16:creationId xmlns:a16="http://schemas.microsoft.com/office/drawing/2014/main" xmlns="" id="{66775347-A556-4A8A-A644-9477C35B603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7" name="Picture 6" descr="CompTIA_logo.wmf">
            <a:extLst>
              <a:ext uri="{FF2B5EF4-FFF2-40B4-BE49-F238E27FC236}">
                <a16:creationId xmlns:a16="http://schemas.microsoft.com/office/drawing/2014/main" xmlns="" id="{F1616228-AD69-497C-B41C-1E9F61544233}"/>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58932730"/>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31" r:id="rId17"/>
    <p:sldLayoutId id="2147483927" r:id="rId18"/>
    <p:sldLayoutId id="2147483928" r:id="rId19"/>
    <p:sldLayoutId id="2147483929" r:id="rId20"/>
    <p:sldLayoutId id="2147483930" r:id="rId21"/>
  </p:sldLayoutIdLst>
  <p:hf hdr="0" dt="0"/>
  <p:txStyles>
    <p:titleStyle>
      <a:lvl1pPr algn="l" defTabSz="342900" rtl="0" eaLnBrk="1" latinLnBrk="0" hangingPunct="1">
        <a:spcBef>
          <a:spcPct val="0"/>
        </a:spcBef>
        <a:buNone/>
        <a:defRPr lang="en-US" sz="2400" b="1" kern="1200" dirty="0">
          <a:solidFill>
            <a:schemeClr val="accent5"/>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chemeClr val="accent5"/>
        </a:buClr>
        <a:buFont typeface="Arial"/>
        <a:buChar char="•"/>
        <a:defRPr sz="1800" kern="1200">
          <a:solidFill>
            <a:schemeClr val="tx1"/>
          </a:solidFill>
          <a:latin typeface="+mn-lt"/>
          <a:ea typeface="+mn-ea"/>
          <a:cs typeface="+mn-cs"/>
        </a:defRPr>
      </a:lvl1pPr>
      <a:lvl2pPr marL="685800" indent="-342900" algn="l" defTabSz="342900" rtl="0" eaLnBrk="1" latinLnBrk="0" hangingPunct="1">
        <a:spcBef>
          <a:spcPct val="20000"/>
        </a:spcBef>
        <a:buClr>
          <a:srgbClr val="ED1C24"/>
        </a:buClr>
        <a:buFont typeface="Arial" panose="020B0604020202020204" pitchFamily="34" charset="0"/>
        <a:buChar char="•"/>
        <a:defRPr sz="1600" kern="1200">
          <a:solidFill>
            <a:schemeClr val="tx1"/>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8B9992-C42C-4AB6-BB8E-BE234A5517D8}"/>
              </a:ext>
            </a:extLst>
          </p:cNvPr>
          <p:cNvSpPr>
            <a:spLocks noGrp="1"/>
          </p:cNvSpPr>
          <p:nvPr>
            <p:ph type="ctrTitle"/>
          </p:nvPr>
        </p:nvSpPr>
        <p:spPr/>
        <p:txBody>
          <a:bodyPr/>
          <a:lstStyle/>
          <a:p>
            <a:r>
              <a:rPr lang="en-US"/>
              <a:t>Summarizing Basic Cryptographic Concepts </a:t>
            </a:r>
          </a:p>
        </p:txBody>
      </p:sp>
      <p:sp>
        <p:nvSpPr>
          <p:cNvPr id="3" name="Subtitle 2">
            <a:extLst>
              <a:ext uri="{FF2B5EF4-FFF2-40B4-BE49-F238E27FC236}">
                <a16:creationId xmlns:a16="http://schemas.microsoft.com/office/drawing/2014/main" xmlns="" id="{03C4A35F-8B08-4F5A-864D-E5BDB068417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20597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p:txBody>
          <a:bodyPr/>
          <a:lstStyle/>
          <a:p>
            <a:r>
              <a:rPr lang="en-US"/>
              <a:t>RSA algorithm (Rivest, Shamir, Adleman)</a:t>
            </a:r>
          </a:p>
          <a:p>
            <a:pPr lvl="1"/>
            <a:r>
              <a:rPr lang="en-US"/>
              <a:t>Basis of many public key cryptography schemes</a:t>
            </a:r>
          </a:p>
          <a:p>
            <a:pPr lvl="1"/>
            <a:r>
              <a:rPr lang="en-US"/>
              <a:t>Trapdoor function</a:t>
            </a:r>
          </a:p>
          <a:p>
            <a:pPr lvl="1"/>
            <a:r>
              <a:rPr lang="en-US"/>
              <a:t>Easy to calculate with the public key, but difficult to reverse without the private key</a:t>
            </a:r>
          </a:p>
          <a:p>
            <a:r>
              <a:rPr lang="en-US"/>
              <a:t>Elliptic curve cryptography (ECC)</a:t>
            </a:r>
          </a:p>
          <a:p>
            <a:pPr lvl="1"/>
            <a:r>
              <a:rPr lang="en-US"/>
              <a:t>Concerns about RSA being vulnerable to cryptanalysis</a:t>
            </a:r>
          </a:p>
          <a:p>
            <a:pPr lvl="1"/>
            <a:r>
              <a:rPr lang="en-US"/>
              <a:t>Another type of trapdoor function</a:t>
            </a:r>
          </a:p>
          <a:p>
            <a:pPr lvl="1"/>
            <a:r>
              <a:rPr lang="en-US"/>
              <a:t>Can use smaller keys to obtain same security</a:t>
            </a:r>
          </a:p>
          <a:p>
            <a:pPr lvl="1"/>
            <a:endParaRPr lang="en-US"/>
          </a:p>
          <a:p>
            <a:endParaRPr lang="en-US" noProof="0"/>
          </a:p>
        </p:txBody>
      </p:sp>
      <p:sp>
        <p:nvSpPr>
          <p:cNvPr id="18434" name="Rectangle 2"/>
          <p:cNvSpPr>
            <a:spLocks noGrp="1" noChangeArrowheads="1"/>
          </p:cNvSpPr>
          <p:nvPr>
            <p:ph type="title"/>
          </p:nvPr>
        </p:nvSpPr>
        <p:spPr/>
        <p:txBody>
          <a:bodyPr/>
          <a:lstStyle/>
          <a:p>
            <a:r>
              <a:rPr lang="en-US"/>
              <a:t>Public Key Cryptography Algorithms</a:t>
            </a:r>
            <a:endParaRPr lang="en-US" noProof="0"/>
          </a:p>
        </p:txBody>
      </p:sp>
      <p:sp>
        <p:nvSpPr>
          <p:cNvPr id="2" name="Footer Placeholder 1">
            <a:extLst>
              <a:ext uri="{FF2B5EF4-FFF2-40B4-BE49-F238E27FC236}">
                <a16:creationId xmlns:a16="http://schemas.microsoft.com/office/drawing/2014/main" xmlns="" id="{E7152016-4D16-481B-9B42-94FDE39DB9B2}"/>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1459AAEC-2560-4C61-985F-1ADE2EAA412E}"/>
              </a:ext>
            </a:extLst>
          </p:cNvPr>
          <p:cNvSpPr>
            <a:spLocks noGrp="1"/>
          </p:cNvSpPr>
          <p:nvPr>
            <p:ph type="sldNum" sz="quarter" idx="11"/>
          </p:nvPr>
        </p:nvSpPr>
        <p:spPr/>
        <p:txBody>
          <a:bodyPr/>
          <a:lstStyle/>
          <a:p>
            <a:fld id="{B7CF8A19-3A9E-4ABC-B336-2FDDE321C72D}" type="slidenum">
              <a:rPr lang="en-US" smtClean="0"/>
              <a:pPr/>
              <a:t>10</a:t>
            </a:fld>
            <a:endParaRPr lang="en-US"/>
          </a:p>
        </p:txBody>
      </p:sp>
    </p:spTree>
    <p:extLst>
      <p:ext uri="{BB962C8B-B14F-4D97-AF65-F5344CB8AC3E}">
        <p14:creationId xmlns:p14="http://schemas.microsoft.com/office/powerpoint/2010/main" val="1759557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8DF3E6-59FE-4C15-81AA-893DEEC3D740}"/>
              </a:ext>
            </a:extLst>
          </p:cNvPr>
          <p:cNvSpPr>
            <a:spLocks noGrp="1"/>
          </p:cNvSpPr>
          <p:nvPr>
            <p:ph type="ctrTitle"/>
          </p:nvPr>
        </p:nvSpPr>
        <p:spPr/>
        <p:txBody>
          <a:bodyPr/>
          <a:lstStyle/>
          <a:p>
            <a:r>
              <a:rPr lang="en-US"/>
              <a:t>Cryptographic Ciphers</a:t>
            </a:r>
          </a:p>
        </p:txBody>
      </p:sp>
      <p:sp>
        <p:nvSpPr>
          <p:cNvPr id="3" name="Footer Placeholder 2">
            <a:extLst>
              <a:ext uri="{FF2B5EF4-FFF2-40B4-BE49-F238E27FC236}">
                <a16:creationId xmlns:a16="http://schemas.microsoft.com/office/drawing/2014/main" xmlns="" id="{55727CE4-5D44-4E95-B793-DC143BB0D379}"/>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6DAE5172-E843-4BC8-B898-EDB5649C121A}"/>
              </a:ext>
            </a:extLst>
          </p:cNvPr>
          <p:cNvSpPr>
            <a:spLocks noGrp="1"/>
          </p:cNvSpPr>
          <p:nvPr>
            <p:ph type="sldNum" sz="quarter" idx="4"/>
          </p:nvPr>
        </p:nvSpPr>
        <p:spPr/>
        <p:txBody>
          <a:bodyPr/>
          <a:lstStyle/>
          <a:p>
            <a:fld id="{B7CF8A19-3A9E-4ABC-B336-2FDDE321C72D}" type="slidenum">
              <a:rPr lang="en-US" smtClean="0"/>
              <a:pPr/>
              <a:t>11</a:t>
            </a:fld>
            <a:endParaRPr lang="en-US"/>
          </a:p>
        </p:txBody>
      </p:sp>
    </p:spTree>
    <p:extLst>
      <p:ext uri="{BB962C8B-B14F-4D97-AF65-F5344CB8AC3E}">
        <p14:creationId xmlns:p14="http://schemas.microsoft.com/office/powerpoint/2010/main" val="1013521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7C3A3E-0E2B-4490-A425-188654BB826B}"/>
              </a:ext>
            </a:extLst>
          </p:cNvPr>
          <p:cNvSpPr>
            <a:spLocks noGrp="1"/>
          </p:cNvSpPr>
          <p:nvPr>
            <p:ph type="ctrTitle"/>
          </p:nvPr>
        </p:nvSpPr>
        <p:spPr/>
        <p:txBody>
          <a:bodyPr/>
          <a:lstStyle/>
          <a:p>
            <a:r>
              <a:rPr lang="en-GB"/>
              <a:t>Summarize Cryptographic Modes of Operation </a:t>
            </a:r>
            <a:endParaRPr lang="en-US"/>
          </a:p>
        </p:txBody>
      </p:sp>
      <p:sp>
        <p:nvSpPr>
          <p:cNvPr id="3" name="Subtitle 2">
            <a:extLst>
              <a:ext uri="{FF2B5EF4-FFF2-40B4-BE49-F238E27FC236}">
                <a16:creationId xmlns:a16="http://schemas.microsoft.com/office/drawing/2014/main" xmlns="" id="{08005C83-625E-4613-B9CC-ABE5324309D7}"/>
              </a:ext>
            </a:extLst>
          </p:cNvPr>
          <p:cNvSpPr>
            <a:spLocks noGrp="1"/>
          </p:cNvSpPr>
          <p:nvPr>
            <p:ph type="subTitle" idx="1"/>
          </p:nvPr>
        </p:nvSpPr>
        <p:spPr/>
        <p:txBody>
          <a:bodyPr/>
          <a:lstStyle/>
          <a:p>
            <a:r>
              <a:rPr lang="en-US"/>
              <a:t>Topic 5B</a:t>
            </a:r>
          </a:p>
        </p:txBody>
      </p:sp>
      <p:sp>
        <p:nvSpPr>
          <p:cNvPr id="4" name="Footer Placeholder 3">
            <a:extLst>
              <a:ext uri="{FF2B5EF4-FFF2-40B4-BE49-F238E27FC236}">
                <a16:creationId xmlns:a16="http://schemas.microsoft.com/office/drawing/2014/main" xmlns="" id="{592B7F6A-A56B-4BDF-83E5-C95222CDEBEB}"/>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5" name="Slide Number Placeholder 4">
            <a:extLst>
              <a:ext uri="{FF2B5EF4-FFF2-40B4-BE49-F238E27FC236}">
                <a16:creationId xmlns:a16="http://schemas.microsoft.com/office/drawing/2014/main" xmlns="" id="{BB3D782D-BE46-4FC4-9331-230A3773DE18}"/>
              </a:ext>
            </a:extLst>
          </p:cNvPr>
          <p:cNvSpPr>
            <a:spLocks noGrp="1"/>
          </p:cNvSpPr>
          <p:nvPr>
            <p:ph type="sldNum" sz="quarter" idx="11"/>
          </p:nvPr>
        </p:nvSpPr>
        <p:spPr/>
        <p:txBody>
          <a:bodyPr/>
          <a:lstStyle/>
          <a:p>
            <a:fld id="{B7CF8A19-3A9E-4ABC-B336-2FDDE321C72D}" type="slidenum">
              <a:rPr lang="en-US" smtClean="0"/>
              <a:pPr/>
              <a:t>12</a:t>
            </a:fld>
            <a:endParaRPr lang="en-US"/>
          </a:p>
        </p:txBody>
      </p:sp>
    </p:spTree>
    <p:extLst>
      <p:ext uri="{BB962C8B-B14F-4D97-AF65-F5344CB8AC3E}">
        <p14:creationId xmlns:p14="http://schemas.microsoft.com/office/powerpoint/2010/main" val="4071706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D9ACAAF-85EB-47B7-ABFE-84856BFC1F07}"/>
              </a:ext>
            </a:extLst>
          </p:cNvPr>
          <p:cNvSpPr>
            <a:spLocks noGrp="1"/>
          </p:cNvSpPr>
          <p:nvPr>
            <p:ph idx="1"/>
          </p:nvPr>
        </p:nvSpPr>
        <p:spPr/>
        <p:txBody>
          <a:bodyPr/>
          <a:lstStyle/>
          <a:p>
            <a:r>
              <a:rPr lang="en-GB"/>
              <a:t>2.8 Summarize the basics of cryptographic concepts</a:t>
            </a:r>
          </a:p>
        </p:txBody>
      </p:sp>
      <p:sp>
        <p:nvSpPr>
          <p:cNvPr id="5" name="Title 4">
            <a:extLst>
              <a:ext uri="{FF2B5EF4-FFF2-40B4-BE49-F238E27FC236}">
                <a16:creationId xmlns:a16="http://schemas.microsoft.com/office/drawing/2014/main" xmlns="" id="{CD463FAB-4E48-40C9-A45D-792AF64FBDE6}"/>
              </a:ext>
            </a:extLst>
          </p:cNvPr>
          <p:cNvSpPr>
            <a:spLocks noGrp="1"/>
          </p:cNvSpPr>
          <p:nvPr>
            <p:ph type="title"/>
          </p:nvPr>
        </p:nvSpPr>
        <p:spPr/>
        <p:txBody>
          <a:bodyPr/>
          <a:lstStyle/>
          <a:p>
            <a:r>
              <a:rPr lang="en-US"/>
              <a:t>Syllabus Objectives Covered</a:t>
            </a:r>
          </a:p>
        </p:txBody>
      </p:sp>
      <p:sp>
        <p:nvSpPr>
          <p:cNvPr id="3" name="Footer Placeholder 2">
            <a:extLst>
              <a:ext uri="{FF2B5EF4-FFF2-40B4-BE49-F238E27FC236}">
                <a16:creationId xmlns:a16="http://schemas.microsoft.com/office/drawing/2014/main" xmlns="" id="{41B65E09-E04D-4E8E-88F1-4671CA00966F}"/>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209E25F6-7146-4BED-8E6C-F3C2B87D41D8}"/>
              </a:ext>
            </a:extLst>
          </p:cNvPr>
          <p:cNvSpPr>
            <a:spLocks noGrp="1"/>
          </p:cNvSpPr>
          <p:nvPr>
            <p:ph type="sldNum" sz="quarter" idx="11"/>
          </p:nvPr>
        </p:nvSpPr>
        <p:spPr/>
        <p:txBody>
          <a:bodyPr/>
          <a:lstStyle/>
          <a:p>
            <a:fld id="{B7CF8A19-3A9E-4ABC-B336-2FDDE321C72D}" type="slidenum">
              <a:rPr lang="en-US" smtClean="0"/>
              <a:pPr/>
              <a:t>13</a:t>
            </a:fld>
            <a:endParaRPr lang="en-US"/>
          </a:p>
        </p:txBody>
      </p:sp>
    </p:spTree>
    <p:extLst>
      <p:ext uri="{BB962C8B-B14F-4D97-AF65-F5344CB8AC3E}">
        <p14:creationId xmlns:p14="http://schemas.microsoft.com/office/powerpoint/2010/main" val="313691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noProof="0"/>
              <a:t>Digital Signatures</a:t>
            </a:r>
          </a:p>
        </p:txBody>
      </p:sp>
      <p:sp>
        <p:nvSpPr>
          <p:cNvPr id="21508" name="Rectangle 6"/>
          <p:cNvSpPr>
            <a:spLocks noGrp="1" noChangeArrowheads="1"/>
          </p:cNvSpPr>
          <p:nvPr>
            <p:ph sz="half" idx="1"/>
          </p:nvPr>
        </p:nvSpPr>
        <p:spPr>
          <a:xfrm>
            <a:off x="341927" y="708661"/>
            <a:ext cx="8660671" cy="3636572"/>
          </a:xfrm>
        </p:spPr>
        <p:txBody>
          <a:bodyPr/>
          <a:lstStyle/>
          <a:p>
            <a:r>
              <a:rPr lang="en-US"/>
              <a:t>Using public key cryptography with hashing</a:t>
            </a:r>
          </a:p>
          <a:p>
            <a:r>
              <a:rPr lang="en-US"/>
              <a:t>Digital signatures provide integrity, authentication, non-repudiation</a:t>
            </a:r>
          </a:p>
          <a:p>
            <a:r>
              <a:rPr lang="en-US"/>
              <a:t>RSA-based digital signatures</a:t>
            </a:r>
          </a:p>
          <a:p>
            <a:r>
              <a:rPr lang="en-US"/>
              <a:t>Digital Signature Algorithm (DSA) with ECC cipher</a:t>
            </a:r>
            <a:endParaRPr lang="en-US" noProof="0"/>
          </a:p>
        </p:txBody>
      </p:sp>
      <p:pic>
        <p:nvPicPr>
          <p:cNvPr id="2050" name="Picture 2">
            <a:extLst>
              <a:ext uri="{FF2B5EF4-FFF2-40B4-BE49-F238E27FC236}">
                <a16:creationId xmlns:a16="http://schemas.microsoft.com/office/drawing/2014/main" xmlns="" id="{DE45DF45-EB23-427B-9A77-8535AB6397E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88809" y="2036360"/>
            <a:ext cx="5966382" cy="31071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xmlns="" id="{D631DD41-C2FD-43A5-A65F-95ECA0B3AC8B}"/>
              </a:ext>
            </a:extLst>
          </p:cNvPr>
          <p:cNvSpPr>
            <a:spLocks noGrp="1"/>
          </p:cNvSpPr>
          <p:nvPr>
            <p:ph type="sldNum" sz="quarter" idx="11"/>
          </p:nvPr>
        </p:nvSpPr>
        <p:spPr/>
        <p:txBody>
          <a:bodyPr/>
          <a:lstStyle/>
          <a:p>
            <a:fld id="{B7CF8A19-3A9E-4ABC-B336-2FDDE321C72D}" type="slidenum">
              <a:rPr lang="en-US" smtClean="0"/>
              <a:pPr/>
              <a:t>14</a:t>
            </a:fld>
            <a:endParaRPr lang="en-US"/>
          </a:p>
        </p:txBody>
      </p:sp>
      <p:sp>
        <p:nvSpPr>
          <p:cNvPr id="2" name="TextBox 1">
            <a:extLst>
              <a:ext uri="{FF2B5EF4-FFF2-40B4-BE49-F238E27FC236}">
                <a16:creationId xmlns:a16="http://schemas.microsoft.com/office/drawing/2014/main" xmlns="" id="{6AA094D0-205E-4349-A349-7F3902F997E5}"/>
              </a:ext>
            </a:extLst>
          </p:cNvPr>
          <p:cNvSpPr txBox="1"/>
          <p:nvPr/>
        </p:nvSpPr>
        <p:spPr>
          <a:xfrm>
            <a:off x="1588809" y="4912668"/>
            <a:ext cx="1285929" cy="230832"/>
          </a:xfrm>
          <a:prstGeom prst="rect">
            <a:avLst/>
          </a:prstGeom>
          <a:noFill/>
        </p:spPr>
        <p:txBody>
          <a:bodyPr wrap="none" rtlCol="0">
            <a:spAutoFit/>
          </a:bodyPr>
          <a:lstStyle/>
          <a:p>
            <a:pPr algn="just"/>
            <a:r>
              <a:rPr lang="en-US" sz="900" i="1">
                <a:solidFill>
                  <a:srgbClr val="45545F"/>
                </a:solidFill>
              </a:rPr>
              <a:t>Images © 123rf.com.</a:t>
            </a:r>
          </a:p>
        </p:txBody>
      </p:sp>
      <p:sp>
        <p:nvSpPr>
          <p:cNvPr id="4" name="Footer Placeholder 3">
            <a:extLst>
              <a:ext uri="{FF2B5EF4-FFF2-40B4-BE49-F238E27FC236}">
                <a16:creationId xmlns:a16="http://schemas.microsoft.com/office/drawing/2014/main" xmlns="" id="{D4BFB271-34C6-4FE3-3B78-EBF18DA1C1F0}"/>
              </a:ext>
            </a:extLst>
          </p:cNvPr>
          <p:cNvSpPr>
            <a:spLocks noGrp="1"/>
          </p:cNvSpPr>
          <p:nvPr>
            <p:ph type="ftr" sz="quarter" idx="10"/>
          </p:nvPr>
        </p:nvSpPr>
        <p:spPr/>
        <p:txBody>
          <a:bodyPr/>
          <a:lstStyle/>
          <a:p>
            <a:r>
              <a:rPr lang="en-US"/>
              <a:t>www.Studemia.com| Student Academia, Inc  is a CompTIA official Partner | learn@studemia.com | 800-750-8288</a:t>
            </a:r>
          </a:p>
        </p:txBody>
      </p:sp>
    </p:spTree>
    <p:extLst>
      <p:ext uri="{BB962C8B-B14F-4D97-AF65-F5344CB8AC3E}">
        <p14:creationId xmlns:p14="http://schemas.microsoft.com/office/powerpoint/2010/main" val="77230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xmlns="" id="{C7179406-0CE9-4048-B015-7BE3FE437EB4}"/>
              </a:ext>
            </a:extLst>
          </p:cNvPr>
          <p:cNvPicPr>
            <a:picLocks noGrp="1" noChangeAspect="1"/>
          </p:cNvPicPr>
          <p:nvPr>
            <p:ph idx="1"/>
          </p:nvPr>
        </p:nvPicPr>
        <p:blipFill>
          <a:blip r:embed="rId3"/>
          <a:stretch>
            <a:fillRect/>
          </a:stretch>
        </p:blipFill>
        <p:spPr>
          <a:xfrm>
            <a:off x="2192867" y="796957"/>
            <a:ext cx="4753686" cy="4209984"/>
          </a:xfrm>
        </p:spPr>
      </p:pic>
      <p:sp>
        <p:nvSpPr>
          <p:cNvPr id="22530" name="Rectangle 2"/>
          <p:cNvSpPr>
            <a:spLocks noGrp="1" noChangeArrowheads="1"/>
          </p:cNvSpPr>
          <p:nvPr>
            <p:ph type="title"/>
          </p:nvPr>
        </p:nvSpPr>
        <p:spPr/>
        <p:txBody>
          <a:bodyPr/>
          <a:lstStyle/>
          <a:p>
            <a:r>
              <a:rPr lang="en-US" noProof="0"/>
              <a:t>Digital Envelopes and Key Exchange</a:t>
            </a:r>
          </a:p>
        </p:txBody>
      </p:sp>
      <p:sp>
        <p:nvSpPr>
          <p:cNvPr id="3" name="Slide Number Placeholder 2">
            <a:extLst>
              <a:ext uri="{FF2B5EF4-FFF2-40B4-BE49-F238E27FC236}">
                <a16:creationId xmlns:a16="http://schemas.microsoft.com/office/drawing/2014/main" xmlns="" id="{568F313C-389B-4792-A395-73A1DBF9B894}"/>
              </a:ext>
            </a:extLst>
          </p:cNvPr>
          <p:cNvSpPr>
            <a:spLocks noGrp="1"/>
          </p:cNvSpPr>
          <p:nvPr>
            <p:ph type="sldNum" sz="quarter" idx="11"/>
          </p:nvPr>
        </p:nvSpPr>
        <p:spPr/>
        <p:txBody>
          <a:bodyPr/>
          <a:lstStyle/>
          <a:p>
            <a:fld id="{B7CF8A19-3A9E-4ABC-B336-2FDDE321C72D}" type="slidenum">
              <a:rPr lang="en-US" smtClean="0"/>
              <a:pPr/>
              <a:t>15</a:t>
            </a:fld>
            <a:endParaRPr lang="en-US"/>
          </a:p>
        </p:txBody>
      </p:sp>
      <p:sp>
        <p:nvSpPr>
          <p:cNvPr id="2" name="TextBox 1">
            <a:extLst>
              <a:ext uri="{FF2B5EF4-FFF2-40B4-BE49-F238E27FC236}">
                <a16:creationId xmlns:a16="http://schemas.microsoft.com/office/drawing/2014/main" xmlns="" id="{4F637F7B-B6F0-437C-B851-F9662B04711B}"/>
              </a:ext>
            </a:extLst>
          </p:cNvPr>
          <p:cNvSpPr txBox="1"/>
          <p:nvPr/>
        </p:nvSpPr>
        <p:spPr>
          <a:xfrm>
            <a:off x="2192867" y="4776109"/>
            <a:ext cx="1285929" cy="230832"/>
          </a:xfrm>
          <a:prstGeom prst="rect">
            <a:avLst/>
          </a:prstGeom>
          <a:noFill/>
        </p:spPr>
        <p:txBody>
          <a:bodyPr wrap="none" rtlCol="0">
            <a:spAutoFit/>
          </a:bodyPr>
          <a:lstStyle/>
          <a:p>
            <a:pPr algn="just"/>
            <a:r>
              <a:rPr lang="en-US" sz="900" i="1">
                <a:solidFill>
                  <a:srgbClr val="45545F"/>
                </a:solidFill>
              </a:rPr>
              <a:t>Images © 123rf.com.</a:t>
            </a:r>
          </a:p>
        </p:txBody>
      </p:sp>
      <p:sp>
        <p:nvSpPr>
          <p:cNvPr id="5" name="Footer Placeholder 4">
            <a:extLst>
              <a:ext uri="{FF2B5EF4-FFF2-40B4-BE49-F238E27FC236}">
                <a16:creationId xmlns:a16="http://schemas.microsoft.com/office/drawing/2014/main" xmlns="" id="{046D8048-2910-3EA7-F5C2-3B823BC937A0}"/>
              </a:ext>
            </a:extLst>
          </p:cNvPr>
          <p:cNvSpPr>
            <a:spLocks noGrp="1"/>
          </p:cNvSpPr>
          <p:nvPr>
            <p:ph type="ftr" sz="quarter" idx="10"/>
          </p:nvPr>
        </p:nvSpPr>
        <p:spPr/>
        <p:txBody>
          <a:bodyPr/>
          <a:lstStyle/>
          <a:p>
            <a:r>
              <a:rPr lang="en-US"/>
              <a:t>www.Studemia.com| Student Academia, Inc  is a CompTIA official Partner | learn@studemia.com | 800-750-8288</a:t>
            </a:r>
          </a:p>
        </p:txBody>
      </p:sp>
    </p:spTree>
    <p:extLst>
      <p:ext uri="{BB962C8B-B14F-4D97-AF65-F5344CB8AC3E}">
        <p14:creationId xmlns:p14="http://schemas.microsoft.com/office/powerpoint/2010/main" val="3898784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E8F0A07-993B-4E57-8BAE-09749933DCE0}"/>
              </a:ext>
            </a:extLst>
          </p:cNvPr>
          <p:cNvSpPr>
            <a:spLocks noGrp="1"/>
          </p:cNvSpPr>
          <p:nvPr>
            <p:ph idx="1"/>
          </p:nvPr>
        </p:nvSpPr>
        <p:spPr/>
        <p:txBody>
          <a:bodyPr/>
          <a:lstStyle/>
          <a:p>
            <a:r>
              <a:rPr lang="en-US"/>
              <a:t>Wrapper for a public key to associate it with a digital identity</a:t>
            </a:r>
          </a:p>
          <a:p>
            <a:r>
              <a:rPr lang="en-US"/>
              <a:t>Identity assertion is validated by a certificate authority (CA) by signing the certificate</a:t>
            </a:r>
          </a:p>
          <a:p>
            <a:r>
              <a:rPr lang="en-US"/>
              <a:t>Both parties must trust the CA</a:t>
            </a:r>
          </a:p>
          <a:p>
            <a:r>
              <a:rPr lang="en-US"/>
              <a:t>Referred to as public key infrastructure (PKI)</a:t>
            </a:r>
          </a:p>
        </p:txBody>
      </p:sp>
      <p:sp>
        <p:nvSpPr>
          <p:cNvPr id="5" name="Title 4">
            <a:extLst>
              <a:ext uri="{FF2B5EF4-FFF2-40B4-BE49-F238E27FC236}">
                <a16:creationId xmlns:a16="http://schemas.microsoft.com/office/drawing/2014/main" xmlns="" id="{7ECB231D-8103-4907-9C7E-62F397DA187C}"/>
              </a:ext>
            </a:extLst>
          </p:cNvPr>
          <p:cNvSpPr>
            <a:spLocks noGrp="1"/>
          </p:cNvSpPr>
          <p:nvPr>
            <p:ph type="title"/>
          </p:nvPr>
        </p:nvSpPr>
        <p:spPr/>
        <p:txBody>
          <a:bodyPr/>
          <a:lstStyle/>
          <a:p>
            <a:r>
              <a:rPr lang="en-US"/>
              <a:t>Digital Certificates</a:t>
            </a:r>
          </a:p>
        </p:txBody>
      </p:sp>
      <p:sp>
        <p:nvSpPr>
          <p:cNvPr id="3" name="Footer Placeholder 2">
            <a:extLst>
              <a:ext uri="{FF2B5EF4-FFF2-40B4-BE49-F238E27FC236}">
                <a16:creationId xmlns:a16="http://schemas.microsoft.com/office/drawing/2014/main" xmlns="" id="{44A675F7-E6E6-4047-A326-52F4EA1DF542}"/>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8ADA359C-BE79-42E6-8450-36ACBB44E083}"/>
              </a:ext>
            </a:extLst>
          </p:cNvPr>
          <p:cNvSpPr>
            <a:spLocks noGrp="1"/>
          </p:cNvSpPr>
          <p:nvPr>
            <p:ph type="sldNum" sz="quarter" idx="11"/>
          </p:nvPr>
        </p:nvSpPr>
        <p:spPr/>
        <p:txBody>
          <a:bodyPr/>
          <a:lstStyle/>
          <a:p>
            <a:fld id="{B7CF8A19-3A9E-4ABC-B336-2FDDE321C72D}" type="slidenum">
              <a:rPr lang="en-US" smtClean="0"/>
              <a:pPr/>
              <a:t>16</a:t>
            </a:fld>
            <a:endParaRPr lang="en-US"/>
          </a:p>
        </p:txBody>
      </p:sp>
    </p:spTree>
    <p:extLst>
      <p:ext uri="{BB962C8B-B14F-4D97-AF65-F5344CB8AC3E}">
        <p14:creationId xmlns:p14="http://schemas.microsoft.com/office/powerpoint/2010/main" val="168595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86559A1-CDE3-4E18-9F44-8C3B96FD2522}"/>
              </a:ext>
            </a:extLst>
          </p:cNvPr>
          <p:cNvSpPr>
            <a:spLocks noGrp="1"/>
          </p:cNvSpPr>
          <p:nvPr>
            <p:ph idx="1"/>
          </p:nvPr>
        </p:nvSpPr>
        <p:spPr/>
        <p:txBody>
          <a:bodyPr/>
          <a:lstStyle/>
          <a:p>
            <a:r>
              <a:rPr lang="en-US"/>
              <a:t>RSA key exchange decrypts the session key using the server private key</a:t>
            </a:r>
          </a:p>
          <a:p>
            <a:r>
              <a:rPr lang="en-US"/>
              <a:t>The private key stored on the server may be compromised in the future</a:t>
            </a:r>
          </a:p>
          <a:p>
            <a:r>
              <a:rPr lang="en-US"/>
              <a:t>If key is compromised, previously captured transmissions could be deciphered</a:t>
            </a:r>
          </a:p>
          <a:p>
            <a:r>
              <a:rPr lang="en-US"/>
              <a:t>Perfect forward secrecy (PFS) mitigates this issue</a:t>
            </a:r>
          </a:p>
          <a:p>
            <a:r>
              <a:rPr lang="en-US"/>
              <a:t>Uses Diffie-Hellman key agreement protocols</a:t>
            </a:r>
          </a:p>
          <a:p>
            <a:r>
              <a:rPr lang="en-US"/>
              <a:t>Allows two parties to derive the same secret value that an eavesdropper cannot guess</a:t>
            </a:r>
          </a:p>
        </p:txBody>
      </p:sp>
      <p:sp>
        <p:nvSpPr>
          <p:cNvPr id="3" name="Title 2">
            <a:extLst>
              <a:ext uri="{FF2B5EF4-FFF2-40B4-BE49-F238E27FC236}">
                <a16:creationId xmlns:a16="http://schemas.microsoft.com/office/drawing/2014/main" xmlns="" id="{66A11E81-2690-44BF-8121-27B7A8628121}"/>
              </a:ext>
            </a:extLst>
          </p:cNvPr>
          <p:cNvSpPr>
            <a:spLocks noGrp="1"/>
          </p:cNvSpPr>
          <p:nvPr>
            <p:ph type="title"/>
          </p:nvPr>
        </p:nvSpPr>
        <p:spPr/>
        <p:txBody>
          <a:bodyPr/>
          <a:lstStyle/>
          <a:p>
            <a:r>
              <a:rPr lang="en-US"/>
              <a:t>Perfect Forward Secrecy</a:t>
            </a:r>
          </a:p>
        </p:txBody>
      </p:sp>
      <p:sp>
        <p:nvSpPr>
          <p:cNvPr id="4" name="Footer Placeholder 3">
            <a:extLst>
              <a:ext uri="{FF2B5EF4-FFF2-40B4-BE49-F238E27FC236}">
                <a16:creationId xmlns:a16="http://schemas.microsoft.com/office/drawing/2014/main" xmlns="" id="{09537F20-4D66-4C16-ABFD-987024177773}"/>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5" name="Slide Number Placeholder 4">
            <a:extLst>
              <a:ext uri="{FF2B5EF4-FFF2-40B4-BE49-F238E27FC236}">
                <a16:creationId xmlns:a16="http://schemas.microsoft.com/office/drawing/2014/main" xmlns="" id="{A76E651D-F2B9-4C82-A84F-ADD77C34F5A1}"/>
              </a:ext>
            </a:extLst>
          </p:cNvPr>
          <p:cNvSpPr>
            <a:spLocks noGrp="1"/>
          </p:cNvSpPr>
          <p:nvPr>
            <p:ph type="sldNum" sz="quarter" idx="11"/>
          </p:nvPr>
        </p:nvSpPr>
        <p:spPr/>
        <p:txBody>
          <a:bodyPr/>
          <a:lstStyle/>
          <a:p>
            <a:fld id="{B7CF8A19-3A9E-4ABC-B336-2FDDE321C72D}" type="slidenum">
              <a:rPr lang="en-US" smtClean="0"/>
              <a:pPr/>
              <a:t>17</a:t>
            </a:fld>
            <a:endParaRPr lang="en-US"/>
          </a:p>
        </p:txBody>
      </p:sp>
    </p:spTree>
    <p:extLst>
      <p:ext uri="{BB962C8B-B14F-4D97-AF65-F5344CB8AC3E}">
        <p14:creationId xmlns:p14="http://schemas.microsoft.com/office/powerpoint/2010/main" val="151916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06C946C-D5B6-413C-A2D7-1F4C121ACD78}"/>
              </a:ext>
            </a:extLst>
          </p:cNvPr>
          <p:cNvSpPr>
            <a:spLocks noGrp="1"/>
          </p:cNvSpPr>
          <p:nvPr>
            <p:ph type="title"/>
          </p:nvPr>
        </p:nvSpPr>
        <p:spPr/>
        <p:txBody>
          <a:bodyPr/>
          <a:lstStyle/>
          <a:p>
            <a:r>
              <a:rPr lang="en-GB"/>
              <a:t>Cipher Suites and Modes of Operation</a:t>
            </a:r>
            <a:endParaRPr lang="en-US"/>
          </a:p>
        </p:txBody>
      </p:sp>
      <p:sp>
        <p:nvSpPr>
          <p:cNvPr id="2" name="Content Placeholder 1">
            <a:extLst>
              <a:ext uri="{FF2B5EF4-FFF2-40B4-BE49-F238E27FC236}">
                <a16:creationId xmlns:a16="http://schemas.microsoft.com/office/drawing/2014/main" xmlns="" id="{D0CA7A06-83CD-4532-8E88-827E18F5F5CE}"/>
              </a:ext>
            </a:extLst>
          </p:cNvPr>
          <p:cNvSpPr>
            <a:spLocks noGrp="1"/>
          </p:cNvSpPr>
          <p:nvPr>
            <p:ph idx="1"/>
          </p:nvPr>
        </p:nvSpPr>
        <p:spPr>
          <a:xfrm>
            <a:off x="341924" y="708660"/>
            <a:ext cx="7821688" cy="4249839"/>
          </a:xfrm>
        </p:spPr>
        <p:txBody>
          <a:bodyPr>
            <a:normAutofit/>
          </a:bodyPr>
          <a:lstStyle/>
          <a:p>
            <a:r>
              <a:rPr lang="en-US"/>
              <a:t>Cipher suite</a:t>
            </a:r>
          </a:p>
          <a:p>
            <a:pPr lvl="1"/>
            <a:r>
              <a:rPr lang="en-US"/>
              <a:t>Signature algorithm—proves messages were created by the server (authentication and integrity)</a:t>
            </a:r>
          </a:p>
          <a:p>
            <a:pPr lvl="1"/>
            <a:r>
              <a:rPr lang="en-US"/>
              <a:t>Key exchange/agreement algorithm—allows client and server to agree session keys</a:t>
            </a:r>
          </a:p>
          <a:p>
            <a:pPr lvl="1"/>
            <a:r>
              <a:rPr lang="en-US"/>
              <a:t>Bulk encryption cipher—uses the session key to keep the data confidential</a:t>
            </a:r>
          </a:p>
          <a:p>
            <a:r>
              <a:rPr lang="en-US"/>
              <a:t>Modes of operation</a:t>
            </a:r>
          </a:p>
          <a:p>
            <a:pPr lvl="1"/>
            <a:r>
              <a:rPr lang="en-US"/>
              <a:t>Use symmetric block cipher with arbitrary length network data</a:t>
            </a:r>
          </a:p>
          <a:p>
            <a:pPr lvl="1"/>
            <a:r>
              <a:rPr lang="en-US"/>
              <a:t>Cipher Block Chaining (CBC)</a:t>
            </a:r>
          </a:p>
          <a:p>
            <a:pPr lvl="2"/>
            <a:r>
              <a:rPr lang="en-US"/>
              <a:t>Combines blocks and an initialization vector (IV) using XOR operation</a:t>
            </a:r>
          </a:p>
          <a:p>
            <a:pPr lvl="2"/>
            <a:r>
              <a:rPr lang="en-US"/>
              <a:t>Data must be a multiple of block size so requires padding for last block</a:t>
            </a:r>
          </a:p>
          <a:p>
            <a:pPr lvl="1"/>
            <a:r>
              <a:rPr lang="en-US"/>
              <a:t>Counter mode</a:t>
            </a:r>
          </a:p>
          <a:p>
            <a:pPr lvl="2"/>
            <a:r>
              <a:rPr lang="en-US"/>
              <a:t>Generates keystream with IV and counter</a:t>
            </a:r>
          </a:p>
          <a:p>
            <a:pPr lvl="2"/>
            <a:r>
              <a:rPr lang="en-US"/>
              <a:t>Does not require block padding</a:t>
            </a:r>
          </a:p>
          <a:p>
            <a:endParaRPr lang="en-US"/>
          </a:p>
          <a:p>
            <a:endParaRPr lang="en-US"/>
          </a:p>
          <a:p>
            <a:endParaRPr lang="en-US"/>
          </a:p>
        </p:txBody>
      </p:sp>
      <p:sp>
        <p:nvSpPr>
          <p:cNvPr id="4" name="Footer Placeholder 3">
            <a:extLst>
              <a:ext uri="{FF2B5EF4-FFF2-40B4-BE49-F238E27FC236}">
                <a16:creationId xmlns:a16="http://schemas.microsoft.com/office/drawing/2014/main" xmlns="" id="{AB6937D9-826A-4294-94C1-86DDD1469A96}"/>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5" name="Slide Number Placeholder 4">
            <a:extLst>
              <a:ext uri="{FF2B5EF4-FFF2-40B4-BE49-F238E27FC236}">
                <a16:creationId xmlns:a16="http://schemas.microsoft.com/office/drawing/2014/main" xmlns="" id="{8C4A3937-771A-4BD4-9894-BF27F3F8BDCC}"/>
              </a:ext>
            </a:extLst>
          </p:cNvPr>
          <p:cNvSpPr>
            <a:spLocks noGrp="1"/>
          </p:cNvSpPr>
          <p:nvPr>
            <p:ph type="sldNum" sz="quarter" idx="11"/>
          </p:nvPr>
        </p:nvSpPr>
        <p:spPr/>
        <p:txBody>
          <a:bodyPr/>
          <a:lstStyle/>
          <a:p>
            <a:fld id="{B7CF8A19-3A9E-4ABC-B336-2FDDE321C72D}" type="slidenum">
              <a:rPr lang="en-US" smtClean="0"/>
              <a:pPr/>
              <a:t>18</a:t>
            </a:fld>
            <a:endParaRPr lang="en-US"/>
          </a:p>
        </p:txBody>
      </p:sp>
    </p:spTree>
    <p:extLst>
      <p:ext uri="{BB962C8B-B14F-4D97-AF65-F5344CB8AC3E}">
        <p14:creationId xmlns:p14="http://schemas.microsoft.com/office/powerpoint/2010/main" val="2818511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Authenticated Modes of Operation</a:t>
            </a:r>
            <a:endParaRPr lang="en-US" noProof="0"/>
          </a:p>
        </p:txBody>
      </p:sp>
      <p:sp>
        <p:nvSpPr>
          <p:cNvPr id="2" name="Content Placeholder 1"/>
          <p:cNvSpPr>
            <a:spLocks noGrp="1"/>
          </p:cNvSpPr>
          <p:nvPr>
            <p:ph idx="1"/>
          </p:nvPr>
        </p:nvSpPr>
        <p:spPr>
          <a:xfrm>
            <a:off x="341924" y="980348"/>
            <a:ext cx="7259879" cy="3827321"/>
          </a:xfrm>
        </p:spPr>
        <p:txBody>
          <a:bodyPr>
            <a:normAutofit/>
          </a:bodyPr>
          <a:lstStyle/>
          <a:p>
            <a:r>
              <a:rPr lang="en-US" noProof="0"/>
              <a:t>Unauthenticated encryption</a:t>
            </a:r>
          </a:p>
          <a:p>
            <a:pPr lvl="1"/>
            <a:r>
              <a:rPr lang="en-US"/>
              <a:t>Secret key encryption cannot prove integrity</a:t>
            </a:r>
          </a:p>
          <a:p>
            <a:pPr lvl="1"/>
            <a:r>
              <a:rPr lang="en-US" noProof="0"/>
              <a:t>Makes cryptographic system vulnerable to insertion and modification attacks</a:t>
            </a:r>
          </a:p>
          <a:p>
            <a:r>
              <a:rPr lang="en-US"/>
              <a:t>Authenticated encryption</a:t>
            </a:r>
            <a:endParaRPr lang="en-US" noProof="0"/>
          </a:p>
          <a:p>
            <a:pPr lvl="1"/>
            <a:r>
              <a:rPr lang="en-US" noProof="0"/>
              <a:t>Message authentication code (MAC)</a:t>
            </a:r>
          </a:p>
          <a:p>
            <a:pPr lvl="1"/>
            <a:r>
              <a:rPr lang="en-US"/>
              <a:t>Create a hash from combination of the message and a shared secret</a:t>
            </a:r>
          </a:p>
          <a:p>
            <a:pPr lvl="1"/>
            <a:r>
              <a:rPr lang="en-US" noProof="0"/>
              <a:t>Implementations vulnerable to padding </a:t>
            </a:r>
            <a:r>
              <a:rPr lang="en-US" noProof="0" err="1"/>
              <a:t>oracl</a:t>
            </a:r>
            <a:r>
              <a:rPr lang="en-US"/>
              <a:t>e attacks</a:t>
            </a:r>
          </a:p>
          <a:p>
            <a:r>
              <a:rPr lang="en-GB"/>
              <a:t>Authenticated encryption with additional data (AEAD)</a:t>
            </a:r>
          </a:p>
          <a:p>
            <a:pPr lvl="1"/>
            <a:r>
              <a:rPr lang="en-GB" noProof="0"/>
              <a:t>Counter modes or stream ciphers that do not use padding</a:t>
            </a:r>
          </a:p>
          <a:p>
            <a:pPr lvl="1"/>
            <a:r>
              <a:rPr lang="en-GB"/>
              <a:t>Associates message with context to prevent replay</a:t>
            </a:r>
            <a:endParaRPr lang="en-US" noProof="0"/>
          </a:p>
          <a:p>
            <a:endParaRPr lang="en-US" noProof="0"/>
          </a:p>
        </p:txBody>
      </p:sp>
      <p:sp>
        <p:nvSpPr>
          <p:cNvPr id="3" name="Footer Placeholder 2">
            <a:extLst>
              <a:ext uri="{FF2B5EF4-FFF2-40B4-BE49-F238E27FC236}">
                <a16:creationId xmlns:a16="http://schemas.microsoft.com/office/drawing/2014/main" xmlns="" id="{3ED07AC1-BA4F-4D01-9EAA-44F48D2F2137}"/>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68291B75-A86F-4B50-A2FD-8C9EF604C57F}"/>
              </a:ext>
            </a:extLst>
          </p:cNvPr>
          <p:cNvSpPr>
            <a:spLocks noGrp="1"/>
          </p:cNvSpPr>
          <p:nvPr>
            <p:ph type="sldNum" sz="quarter" idx="11"/>
          </p:nvPr>
        </p:nvSpPr>
        <p:spPr/>
        <p:txBody>
          <a:bodyPr/>
          <a:lstStyle/>
          <a:p>
            <a:fld id="{B7CF8A19-3A9E-4ABC-B336-2FDDE321C72D}" type="slidenum">
              <a:rPr lang="en-US" smtClean="0"/>
              <a:pPr/>
              <a:t>19</a:t>
            </a:fld>
            <a:endParaRPr lang="en-US"/>
          </a:p>
        </p:txBody>
      </p:sp>
    </p:spTree>
    <p:extLst>
      <p:ext uri="{BB962C8B-B14F-4D97-AF65-F5344CB8AC3E}">
        <p14:creationId xmlns:p14="http://schemas.microsoft.com/office/powerpoint/2010/main" val="198970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FC5F2-B0F5-472C-B750-2919F10BE5C4}"/>
              </a:ext>
            </a:extLst>
          </p:cNvPr>
          <p:cNvSpPr>
            <a:spLocks noGrp="1"/>
          </p:cNvSpPr>
          <p:nvPr>
            <p:ph type="ctrTitle"/>
          </p:nvPr>
        </p:nvSpPr>
        <p:spPr/>
        <p:txBody>
          <a:bodyPr/>
          <a:lstStyle/>
          <a:p>
            <a:r>
              <a:rPr lang="en-GB"/>
              <a:t>Compare and Contrast Cryptographic Ciphers </a:t>
            </a:r>
            <a:endParaRPr lang="en-US"/>
          </a:p>
        </p:txBody>
      </p:sp>
      <p:sp>
        <p:nvSpPr>
          <p:cNvPr id="3" name="Subtitle 2">
            <a:extLst>
              <a:ext uri="{FF2B5EF4-FFF2-40B4-BE49-F238E27FC236}">
                <a16:creationId xmlns:a16="http://schemas.microsoft.com/office/drawing/2014/main" xmlns="" id="{D644FC7E-A854-4A14-8B98-A3763251274C}"/>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xmlns="" id="{C606E725-5055-41BB-8775-11375B8635CE}"/>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5" name="Slide Number Placeholder 4">
            <a:extLst>
              <a:ext uri="{FF2B5EF4-FFF2-40B4-BE49-F238E27FC236}">
                <a16:creationId xmlns:a16="http://schemas.microsoft.com/office/drawing/2014/main" xmlns="" id="{026F42CE-B9B7-4860-9C84-7131BBF87E50}"/>
              </a:ext>
            </a:extLst>
          </p:cNvPr>
          <p:cNvSpPr>
            <a:spLocks noGrp="1"/>
          </p:cNvSpPr>
          <p:nvPr>
            <p:ph type="sldNum" sz="quarter" idx="11"/>
          </p:nvPr>
        </p:nvSpPr>
        <p:spPr/>
        <p:txBody>
          <a:bodyPr/>
          <a:lstStyle/>
          <a:p>
            <a:fld id="{B7CF8A19-3A9E-4ABC-B336-2FDDE321C72D}" type="slidenum">
              <a:rPr lang="en-US" smtClean="0"/>
              <a:pPr/>
              <a:t>2</a:t>
            </a:fld>
            <a:endParaRPr lang="en-US"/>
          </a:p>
        </p:txBody>
      </p:sp>
    </p:spTree>
    <p:extLst>
      <p:ext uri="{BB962C8B-B14F-4D97-AF65-F5344CB8AC3E}">
        <p14:creationId xmlns:p14="http://schemas.microsoft.com/office/powerpoint/2010/main" val="4257476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81508E-B876-4E61-AEF5-8C469B6E20C6}"/>
              </a:ext>
            </a:extLst>
          </p:cNvPr>
          <p:cNvSpPr>
            <a:spLocks noGrp="1"/>
          </p:cNvSpPr>
          <p:nvPr>
            <p:ph type="ctrTitle"/>
          </p:nvPr>
        </p:nvSpPr>
        <p:spPr/>
        <p:txBody>
          <a:bodyPr/>
          <a:lstStyle/>
          <a:p>
            <a:r>
              <a:rPr lang="en-US"/>
              <a:t>Cryptographic Modes of Operation</a:t>
            </a:r>
          </a:p>
        </p:txBody>
      </p:sp>
      <p:sp>
        <p:nvSpPr>
          <p:cNvPr id="3" name="Footer Placeholder 2">
            <a:extLst>
              <a:ext uri="{FF2B5EF4-FFF2-40B4-BE49-F238E27FC236}">
                <a16:creationId xmlns:a16="http://schemas.microsoft.com/office/drawing/2014/main" xmlns="" id="{FB2D353B-B4A3-4574-A199-BEC0AAC11977}"/>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937E4E35-785F-414B-B568-9949910FA279}"/>
              </a:ext>
            </a:extLst>
          </p:cNvPr>
          <p:cNvSpPr>
            <a:spLocks noGrp="1"/>
          </p:cNvSpPr>
          <p:nvPr>
            <p:ph type="sldNum" sz="quarter" idx="4"/>
          </p:nvPr>
        </p:nvSpPr>
        <p:spPr/>
        <p:txBody>
          <a:bodyPr/>
          <a:lstStyle/>
          <a:p>
            <a:fld id="{B7CF8A19-3A9E-4ABC-B336-2FDDE321C72D}" type="slidenum">
              <a:rPr lang="en-US" smtClean="0"/>
              <a:pPr/>
              <a:t>20</a:t>
            </a:fld>
            <a:endParaRPr lang="en-US"/>
          </a:p>
        </p:txBody>
      </p:sp>
    </p:spTree>
    <p:extLst>
      <p:ext uri="{BB962C8B-B14F-4D97-AF65-F5344CB8AC3E}">
        <p14:creationId xmlns:p14="http://schemas.microsoft.com/office/powerpoint/2010/main" val="1682058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7AD2-0104-45D9-8D59-BD71F7A0E788}"/>
              </a:ext>
            </a:extLst>
          </p:cNvPr>
          <p:cNvSpPr>
            <a:spLocks noGrp="1"/>
          </p:cNvSpPr>
          <p:nvPr>
            <p:ph type="ctrTitle"/>
          </p:nvPr>
        </p:nvSpPr>
        <p:spPr/>
        <p:txBody>
          <a:bodyPr/>
          <a:lstStyle/>
          <a:p>
            <a:r>
              <a:rPr lang="en-GB"/>
              <a:t>Summarize Cryptographic Use Cases and Weaknesses </a:t>
            </a:r>
            <a:endParaRPr lang="en-US"/>
          </a:p>
        </p:txBody>
      </p:sp>
      <p:sp>
        <p:nvSpPr>
          <p:cNvPr id="3" name="Subtitle 2">
            <a:extLst>
              <a:ext uri="{FF2B5EF4-FFF2-40B4-BE49-F238E27FC236}">
                <a16:creationId xmlns:a16="http://schemas.microsoft.com/office/drawing/2014/main" xmlns="" id="{6C7FB0A4-A746-495D-9FED-CE8AE5358D61}"/>
              </a:ext>
            </a:extLst>
          </p:cNvPr>
          <p:cNvSpPr>
            <a:spLocks noGrp="1"/>
          </p:cNvSpPr>
          <p:nvPr>
            <p:ph type="subTitle" idx="1"/>
          </p:nvPr>
        </p:nvSpPr>
        <p:spPr/>
        <p:txBody>
          <a:bodyPr/>
          <a:lstStyle/>
          <a:p>
            <a:r>
              <a:rPr lang="en-US"/>
              <a:t>Topic 5C</a:t>
            </a:r>
          </a:p>
        </p:txBody>
      </p:sp>
      <p:sp>
        <p:nvSpPr>
          <p:cNvPr id="4" name="Footer Placeholder 3">
            <a:extLst>
              <a:ext uri="{FF2B5EF4-FFF2-40B4-BE49-F238E27FC236}">
                <a16:creationId xmlns:a16="http://schemas.microsoft.com/office/drawing/2014/main" xmlns="" id="{F434C773-7D67-4C9D-A647-4DEEF29B6B57}"/>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5" name="Slide Number Placeholder 4">
            <a:extLst>
              <a:ext uri="{FF2B5EF4-FFF2-40B4-BE49-F238E27FC236}">
                <a16:creationId xmlns:a16="http://schemas.microsoft.com/office/drawing/2014/main" xmlns="" id="{EB0E8183-7295-41FB-9996-37C21B8E0878}"/>
              </a:ext>
            </a:extLst>
          </p:cNvPr>
          <p:cNvSpPr>
            <a:spLocks noGrp="1"/>
          </p:cNvSpPr>
          <p:nvPr>
            <p:ph type="sldNum" sz="quarter" idx="11"/>
          </p:nvPr>
        </p:nvSpPr>
        <p:spPr/>
        <p:txBody>
          <a:bodyPr/>
          <a:lstStyle/>
          <a:p>
            <a:fld id="{B7CF8A19-3A9E-4ABC-B336-2FDDE321C72D}" type="slidenum">
              <a:rPr lang="en-US" smtClean="0"/>
              <a:pPr/>
              <a:t>21</a:t>
            </a:fld>
            <a:endParaRPr lang="en-US"/>
          </a:p>
        </p:txBody>
      </p:sp>
    </p:spTree>
    <p:extLst>
      <p:ext uri="{BB962C8B-B14F-4D97-AF65-F5344CB8AC3E}">
        <p14:creationId xmlns:p14="http://schemas.microsoft.com/office/powerpoint/2010/main" val="417937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D9ACAAF-85EB-47B7-ABFE-84856BFC1F07}"/>
              </a:ext>
            </a:extLst>
          </p:cNvPr>
          <p:cNvSpPr>
            <a:spLocks noGrp="1"/>
          </p:cNvSpPr>
          <p:nvPr>
            <p:ph idx="1"/>
          </p:nvPr>
        </p:nvSpPr>
        <p:spPr/>
        <p:txBody>
          <a:bodyPr/>
          <a:lstStyle/>
          <a:p>
            <a:r>
              <a:rPr lang="en-GB"/>
              <a:t>1.2 Given a scenario, </a:t>
            </a:r>
            <a:r>
              <a:rPr lang="en-GB" err="1"/>
              <a:t>analyze</a:t>
            </a:r>
            <a:r>
              <a:rPr lang="en-GB"/>
              <a:t> potential indicators to determine the type of attack </a:t>
            </a:r>
          </a:p>
          <a:p>
            <a:r>
              <a:rPr lang="en-GB"/>
              <a:t>2.8 Summarize the basics of cryptographic concepts </a:t>
            </a:r>
            <a:endParaRPr lang="en-US"/>
          </a:p>
          <a:p>
            <a:endParaRPr lang="en-US"/>
          </a:p>
        </p:txBody>
      </p:sp>
      <p:sp>
        <p:nvSpPr>
          <p:cNvPr id="5" name="Title 4">
            <a:extLst>
              <a:ext uri="{FF2B5EF4-FFF2-40B4-BE49-F238E27FC236}">
                <a16:creationId xmlns:a16="http://schemas.microsoft.com/office/drawing/2014/main" xmlns="" id="{CD463FAB-4E48-40C9-A45D-792AF64FBDE6}"/>
              </a:ext>
            </a:extLst>
          </p:cNvPr>
          <p:cNvSpPr>
            <a:spLocks noGrp="1"/>
          </p:cNvSpPr>
          <p:nvPr>
            <p:ph type="title"/>
          </p:nvPr>
        </p:nvSpPr>
        <p:spPr/>
        <p:txBody>
          <a:bodyPr/>
          <a:lstStyle/>
          <a:p>
            <a:r>
              <a:rPr lang="en-US"/>
              <a:t>Syllabus Objectives Covered</a:t>
            </a:r>
          </a:p>
        </p:txBody>
      </p:sp>
      <p:sp>
        <p:nvSpPr>
          <p:cNvPr id="3" name="Footer Placeholder 2">
            <a:extLst>
              <a:ext uri="{FF2B5EF4-FFF2-40B4-BE49-F238E27FC236}">
                <a16:creationId xmlns:a16="http://schemas.microsoft.com/office/drawing/2014/main" xmlns="" id="{3EF8D70A-6F6E-47FE-BBC0-E6E5FFC55739}"/>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D9C1DAE9-CB48-43D5-83E9-606D78F9A116}"/>
              </a:ext>
            </a:extLst>
          </p:cNvPr>
          <p:cNvSpPr>
            <a:spLocks noGrp="1"/>
          </p:cNvSpPr>
          <p:nvPr>
            <p:ph type="sldNum" sz="quarter" idx="11"/>
          </p:nvPr>
        </p:nvSpPr>
        <p:spPr/>
        <p:txBody>
          <a:bodyPr/>
          <a:lstStyle/>
          <a:p>
            <a:fld id="{B7CF8A19-3A9E-4ABC-B336-2FDDE321C72D}" type="slidenum">
              <a:rPr lang="en-US" smtClean="0"/>
              <a:pPr/>
              <a:t>22</a:t>
            </a:fld>
            <a:endParaRPr lang="en-US"/>
          </a:p>
        </p:txBody>
      </p:sp>
    </p:spTree>
    <p:extLst>
      <p:ext uri="{BB962C8B-B14F-4D97-AF65-F5344CB8AC3E}">
        <p14:creationId xmlns:p14="http://schemas.microsoft.com/office/powerpoint/2010/main" val="705317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GB"/>
              <a:t>Cryptography for Authentication and Non-repudiation</a:t>
            </a:r>
            <a:endParaRPr lang="en-US" noProof="0"/>
          </a:p>
        </p:txBody>
      </p:sp>
      <p:sp>
        <p:nvSpPr>
          <p:cNvPr id="2" name="Content Placeholder 1">
            <a:extLst>
              <a:ext uri="{FF2B5EF4-FFF2-40B4-BE49-F238E27FC236}">
                <a16:creationId xmlns:a16="http://schemas.microsoft.com/office/drawing/2014/main" xmlns="" id="{5027A845-266D-421C-8DC2-26A429D45562}"/>
              </a:ext>
            </a:extLst>
          </p:cNvPr>
          <p:cNvSpPr>
            <a:spLocks noGrp="1"/>
          </p:cNvSpPr>
          <p:nvPr>
            <p:ph sz="half" idx="2"/>
          </p:nvPr>
        </p:nvSpPr>
        <p:spPr>
          <a:xfrm>
            <a:off x="4232635" y="968991"/>
            <a:ext cx="4564859" cy="3376241"/>
          </a:xfrm>
        </p:spPr>
        <p:txBody>
          <a:bodyPr/>
          <a:lstStyle/>
          <a:p>
            <a:r>
              <a:rPr lang="en-US" noProof="0"/>
              <a:t>Cryptographic primitives versus cryptographic systems</a:t>
            </a:r>
          </a:p>
          <a:p>
            <a:r>
              <a:rPr lang="en-US" noProof="0"/>
              <a:t>Authentication and access control</a:t>
            </a:r>
          </a:p>
          <a:p>
            <a:pPr lvl="1"/>
            <a:r>
              <a:rPr lang="en-US" noProof="0"/>
              <a:t>Assuming the private key is secure, an encrypted token could only have been created by the key holder</a:t>
            </a:r>
          </a:p>
          <a:p>
            <a:r>
              <a:rPr lang="en-US" noProof="0"/>
              <a:t>Non-repudiation</a:t>
            </a:r>
          </a:p>
          <a:p>
            <a:pPr lvl="1"/>
            <a:r>
              <a:rPr lang="en-US" noProof="0"/>
              <a:t>Sender cannot deny (repudiate) the message as only she/he could have created it</a:t>
            </a:r>
          </a:p>
          <a:p>
            <a:endParaRPr lang="en-US" noProof="0"/>
          </a:p>
          <a:p>
            <a:endParaRPr lang="en-US"/>
          </a:p>
        </p:txBody>
      </p:sp>
      <p:pic>
        <p:nvPicPr>
          <p:cNvPr id="12" name="Content Placeholder 11">
            <a:extLst>
              <a:ext uri="{FF2B5EF4-FFF2-40B4-BE49-F238E27FC236}">
                <a16:creationId xmlns:a16="http://schemas.microsoft.com/office/drawing/2014/main" xmlns="" id="{1B4980C3-05AF-45B7-830C-363DF20F11AA}"/>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a:stretch/>
        </p:blipFill>
        <p:spPr>
          <a:xfrm>
            <a:off x="709573" y="1131283"/>
            <a:ext cx="3447647" cy="3051655"/>
          </a:xfrm>
        </p:spPr>
      </p:pic>
      <p:sp>
        <p:nvSpPr>
          <p:cNvPr id="3" name="Footer Placeholder 2">
            <a:extLst>
              <a:ext uri="{FF2B5EF4-FFF2-40B4-BE49-F238E27FC236}">
                <a16:creationId xmlns:a16="http://schemas.microsoft.com/office/drawing/2014/main" xmlns="" id="{69C058E6-13BA-4A74-9972-37B101F3BDBD}"/>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0183671D-EDBC-44C0-8C51-9E290D278502}"/>
              </a:ext>
            </a:extLst>
          </p:cNvPr>
          <p:cNvSpPr>
            <a:spLocks noGrp="1"/>
          </p:cNvSpPr>
          <p:nvPr>
            <p:ph type="sldNum" sz="quarter" idx="11"/>
          </p:nvPr>
        </p:nvSpPr>
        <p:spPr/>
        <p:txBody>
          <a:bodyPr/>
          <a:lstStyle/>
          <a:p>
            <a:fld id="{B7CF8A19-3A9E-4ABC-B336-2FDDE321C72D}" type="slidenum">
              <a:rPr lang="en-US" smtClean="0"/>
              <a:pPr/>
              <a:t>23</a:t>
            </a:fld>
            <a:endParaRPr lang="en-US"/>
          </a:p>
        </p:txBody>
      </p:sp>
      <p:sp>
        <p:nvSpPr>
          <p:cNvPr id="5" name="Rectangle 4">
            <a:extLst>
              <a:ext uri="{FF2B5EF4-FFF2-40B4-BE49-F238E27FC236}">
                <a16:creationId xmlns:a16="http://schemas.microsoft.com/office/drawing/2014/main" xmlns="" id="{E60FA220-FABD-4E91-81DE-C49EE1C7B876}"/>
              </a:ext>
            </a:extLst>
          </p:cNvPr>
          <p:cNvSpPr/>
          <p:nvPr/>
        </p:nvSpPr>
        <p:spPr>
          <a:xfrm>
            <a:off x="634157" y="3919689"/>
            <a:ext cx="2872613" cy="230832"/>
          </a:xfrm>
          <a:prstGeom prst="rect">
            <a:avLst/>
          </a:prstGeom>
        </p:spPr>
        <p:txBody>
          <a:bodyPr wrap="square">
            <a:spAutoFit/>
          </a:bodyPr>
          <a:lstStyle/>
          <a:p>
            <a:r>
              <a:rPr lang="en-US" sz="900" i="1">
                <a:solidFill>
                  <a:srgbClr val="45545F"/>
                </a:solidFill>
              </a:rPr>
              <a:t>Screenshot used with permission from Microsoft.</a:t>
            </a:r>
          </a:p>
        </p:txBody>
      </p:sp>
    </p:spTree>
    <p:extLst>
      <p:ext uri="{BB962C8B-B14F-4D97-AF65-F5344CB8AC3E}">
        <p14:creationId xmlns:p14="http://schemas.microsoft.com/office/powerpoint/2010/main" val="1741760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noProof="0"/>
              <a:t>Hybrid encryption</a:t>
            </a:r>
          </a:p>
          <a:p>
            <a:pPr lvl="1"/>
            <a:r>
              <a:rPr lang="en-US"/>
              <a:t>Public key cryptography is only efficient with small amounts of data</a:t>
            </a:r>
          </a:p>
          <a:p>
            <a:pPr lvl="1"/>
            <a:r>
              <a:rPr lang="en-US" noProof="0"/>
              <a:t>Symmetric encryption ma</a:t>
            </a:r>
            <a:r>
              <a:rPr lang="en-US" err="1"/>
              <a:t>kes</a:t>
            </a:r>
            <a:r>
              <a:rPr lang="en-US"/>
              <a:t> key distribution difficult</a:t>
            </a:r>
          </a:p>
          <a:p>
            <a:pPr lvl="1"/>
            <a:r>
              <a:rPr lang="en-US" noProof="0"/>
              <a:t>Symmetric key is used for bulk encryption and protected by public key cryptography</a:t>
            </a:r>
          </a:p>
          <a:p>
            <a:r>
              <a:rPr lang="en-US" noProof="0"/>
              <a:t>File encryption</a:t>
            </a:r>
          </a:p>
          <a:p>
            <a:pPr lvl="1"/>
            <a:r>
              <a:rPr lang="en-US"/>
              <a:t>Private key encrypts the symmetric key</a:t>
            </a:r>
          </a:p>
          <a:p>
            <a:pPr lvl="1"/>
            <a:r>
              <a:rPr lang="en-US" noProof="0"/>
              <a:t>Use of the key is locked to a user account c</a:t>
            </a:r>
            <a:r>
              <a:rPr lang="en-US" err="1"/>
              <a:t>redential</a:t>
            </a:r>
            <a:endParaRPr lang="en-US" noProof="0"/>
          </a:p>
          <a:p>
            <a:r>
              <a:rPr lang="en-US"/>
              <a:t>Transport encryption</a:t>
            </a:r>
          </a:p>
          <a:p>
            <a:pPr lvl="1"/>
            <a:r>
              <a:rPr lang="en-US" noProof="0"/>
              <a:t>Session key exchange/agreement</a:t>
            </a:r>
          </a:p>
        </p:txBody>
      </p:sp>
      <p:sp>
        <p:nvSpPr>
          <p:cNvPr id="13314" name="Title 1"/>
          <p:cNvSpPr>
            <a:spLocks noGrp="1"/>
          </p:cNvSpPr>
          <p:nvPr>
            <p:ph type="title"/>
          </p:nvPr>
        </p:nvSpPr>
        <p:spPr/>
        <p:txBody>
          <a:bodyPr/>
          <a:lstStyle/>
          <a:p>
            <a:r>
              <a:rPr lang="en-GB"/>
              <a:t>Cryptography Supporting Confidentiality</a:t>
            </a:r>
            <a:endParaRPr lang="en-US" noProof="0"/>
          </a:p>
        </p:txBody>
      </p:sp>
      <p:sp>
        <p:nvSpPr>
          <p:cNvPr id="2" name="Footer Placeholder 1">
            <a:extLst>
              <a:ext uri="{FF2B5EF4-FFF2-40B4-BE49-F238E27FC236}">
                <a16:creationId xmlns:a16="http://schemas.microsoft.com/office/drawing/2014/main" xmlns="" id="{4602CACD-B7AF-4469-AFA4-F872EB34B0D6}"/>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B6058E70-9CAB-4789-8229-7431648DBA1D}"/>
              </a:ext>
            </a:extLst>
          </p:cNvPr>
          <p:cNvSpPr>
            <a:spLocks noGrp="1"/>
          </p:cNvSpPr>
          <p:nvPr>
            <p:ph type="sldNum" sz="quarter" idx="11"/>
          </p:nvPr>
        </p:nvSpPr>
        <p:spPr/>
        <p:txBody>
          <a:bodyPr/>
          <a:lstStyle/>
          <a:p>
            <a:fld id="{B7CF8A19-3A9E-4ABC-B336-2FDDE321C72D}" type="slidenum">
              <a:rPr lang="en-US" smtClean="0"/>
              <a:pPr/>
              <a:t>24</a:t>
            </a:fld>
            <a:endParaRPr lang="en-US"/>
          </a:p>
        </p:txBody>
      </p:sp>
    </p:spTree>
    <p:extLst>
      <p:ext uri="{BB962C8B-B14F-4D97-AF65-F5344CB8AC3E}">
        <p14:creationId xmlns:p14="http://schemas.microsoft.com/office/powerpoint/2010/main" val="3523574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Integrity</a:t>
            </a:r>
          </a:p>
          <a:p>
            <a:pPr lvl="1"/>
            <a:r>
              <a:rPr lang="en-US"/>
              <a:t>Using hash functions and message authentication codes to validate messages</a:t>
            </a:r>
          </a:p>
          <a:p>
            <a:r>
              <a:rPr lang="en-US"/>
              <a:t>Resiliency</a:t>
            </a:r>
          </a:p>
          <a:p>
            <a:pPr lvl="1"/>
            <a:r>
              <a:rPr lang="en-US"/>
              <a:t>Using cryptography to ensure authentication and integrity of control messages</a:t>
            </a:r>
          </a:p>
          <a:p>
            <a:r>
              <a:rPr lang="en-US" noProof="0"/>
              <a:t>Obfuscation</a:t>
            </a:r>
          </a:p>
          <a:p>
            <a:pPr lvl="1"/>
            <a:r>
              <a:rPr lang="en-US"/>
              <a:t>Make something hard to understand</a:t>
            </a:r>
          </a:p>
          <a:p>
            <a:pPr lvl="1"/>
            <a:r>
              <a:rPr lang="en-US" noProof="0"/>
              <a:t>Encryption can perform this function,</a:t>
            </a:r>
            <a:r>
              <a:rPr lang="en-US"/>
              <a:t> but it is very hard to secure an embedded key</a:t>
            </a:r>
            <a:endParaRPr lang="en-US" noProof="0"/>
          </a:p>
          <a:p>
            <a:pPr lvl="1"/>
            <a:r>
              <a:rPr lang="en-US"/>
              <a:t>White box cryptography</a:t>
            </a:r>
            <a:endParaRPr lang="en-US" noProof="0"/>
          </a:p>
        </p:txBody>
      </p:sp>
      <p:sp>
        <p:nvSpPr>
          <p:cNvPr id="13314" name="Title 1"/>
          <p:cNvSpPr>
            <a:spLocks noGrp="1"/>
          </p:cNvSpPr>
          <p:nvPr>
            <p:ph type="title"/>
          </p:nvPr>
        </p:nvSpPr>
        <p:spPr/>
        <p:txBody>
          <a:bodyPr/>
          <a:lstStyle/>
          <a:p>
            <a:r>
              <a:rPr lang="en-GB"/>
              <a:t>Cryptography Supporting Integrity and Resiliency</a:t>
            </a:r>
            <a:endParaRPr lang="en-US" noProof="0"/>
          </a:p>
        </p:txBody>
      </p:sp>
      <p:sp>
        <p:nvSpPr>
          <p:cNvPr id="2" name="Footer Placeholder 1">
            <a:extLst>
              <a:ext uri="{FF2B5EF4-FFF2-40B4-BE49-F238E27FC236}">
                <a16:creationId xmlns:a16="http://schemas.microsoft.com/office/drawing/2014/main" xmlns="" id="{3C53D76F-1EB0-43A8-B445-7BCB2EC4329B}"/>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7333510A-76AE-458C-8CC5-79656794E131}"/>
              </a:ext>
            </a:extLst>
          </p:cNvPr>
          <p:cNvSpPr>
            <a:spLocks noGrp="1"/>
          </p:cNvSpPr>
          <p:nvPr>
            <p:ph type="sldNum" sz="quarter" idx="11"/>
          </p:nvPr>
        </p:nvSpPr>
        <p:spPr/>
        <p:txBody>
          <a:bodyPr/>
          <a:lstStyle/>
          <a:p>
            <a:fld id="{B7CF8A19-3A9E-4ABC-B336-2FDDE321C72D}" type="slidenum">
              <a:rPr lang="en-US" smtClean="0"/>
              <a:pPr/>
              <a:t>25</a:t>
            </a:fld>
            <a:endParaRPr lang="en-US"/>
          </a:p>
        </p:txBody>
      </p:sp>
    </p:spTree>
    <p:extLst>
      <p:ext uri="{BB962C8B-B14F-4D97-AF65-F5344CB8AC3E}">
        <p14:creationId xmlns:p14="http://schemas.microsoft.com/office/powerpoint/2010/main" val="461443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Cryptographic Performance Limitations </a:t>
            </a:r>
            <a:endParaRPr lang="en-US" noProof="0"/>
          </a:p>
        </p:txBody>
      </p:sp>
      <p:sp>
        <p:nvSpPr>
          <p:cNvPr id="14339" name="Rectangle 3"/>
          <p:cNvSpPr>
            <a:spLocks noGrp="1" noChangeArrowheads="1"/>
          </p:cNvSpPr>
          <p:nvPr>
            <p:ph idx="1"/>
          </p:nvPr>
        </p:nvSpPr>
        <p:spPr/>
        <p:txBody>
          <a:bodyPr/>
          <a:lstStyle/>
          <a:p>
            <a:r>
              <a:rPr lang="en-US"/>
              <a:t>Limitations</a:t>
            </a:r>
          </a:p>
          <a:p>
            <a:pPr lvl="1"/>
            <a:r>
              <a:rPr lang="en-US"/>
              <a:t>Speed—Amount of data/number of operations per second</a:t>
            </a:r>
          </a:p>
          <a:p>
            <a:pPr lvl="1"/>
            <a:r>
              <a:rPr lang="en-US"/>
              <a:t>Time/latency—Delay in completing an operation</a:t>
            </a:r>
          </a:p>
          <a:p>
            <a:pPr lvl="1"/>
            <a:r>
              <a:rPr lang="en-US" noProof="0"/>
              <a:t>Size—</a:t>
            </a:r>
            <a:r>
              <a:rPr lang="en-US"/>
              <a:t>Key size increases security but also CPU/memory requirements</a:t>
            </a:r>
          </a:p>
          <a:p>
            <a:pPr lvl="1"/>
            <a:r>
              <a:rPr lang="en-US"/>
              <a:t>Computational overhead—</a:t>
            </a:r>
            <a:r>
              <a:rPr lang="en-US" noProof="0"/>
              <a:t>Complexity of cryptographic implementation or cipher</a:t>
            </a:r>
          </a:p>
          <a:p>
            <a:r>
              <a:rPr lang="en-US" noProof="0"/>
              <a:t>Resource-constrained environments</a:t>
            </a:r>
          </a:p>
          <a:p>
            <a:pPr lvl="1"/>
            <a:r>
              <a:rPr lang="en-US" noProof="0"/>
              <a:t>Low-power devices</a:t>
            </a:r>
          </a:p>
          <a:p>
            <a:pPr lvl="2"/>
            <a:r>
              <a:rPr lang="en-US" noProof="0"/>
              <a:t>Battery-powered systems</a:t>
            </a:r>
          </a:p>
          <a:p>
            <a:pPr lvl="2"/>
            <a:r>
              <a:rPr lang="en-US" noProof="0"/>
              <a:t>Contactless smart cards</a:t>
            </a:r>
          </a:p>
          <a:p>
            <a:pPr lvl="1"/>
            <a:r>
              <a:rPr lang="en-GB"/>
              <a:t>Low latency</a:t>
            </a:r>
          </a:p>
          <a:p>
            <a:pPr lvl="2"/>
            <a:r>
              <a:rPr lang="en-GB"/>
              <a:t>Delay-sensitive communications protocols/implementations</a:t>
            </a:r>
          </a:p>
          <a:p>
            <a:endParaRPr lang="en-US" noProof="0"/>
          </a:p>
        </p:txBody>
      </p:sp>
      <p:sp>
        <p:nvSpPr>
          <p:cNvPr id="2" name="Footer Placeholder 1">
            <a:extLst>
              <a:ext uri="{FF2B5EF4-FFF2-40B4-BE49-F238E27FC236}">
                <a16:creationId xmlns:a16="http://schemas.microsoft.com/office/drawing/2014/main" xmlns="" id="{089A4ADE-480E-461E-A4E9-469A2A4D43CD}"/>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425685A3-C488-4F24-9B0C-CC28DF5AAD2C}"/>
              </a:ext>
            </a:extLst>
          </p:cNvPr>
          <p:cNvSpPr>
            <a:spLocks noGrp="1"/>
          </p:cNvSpPr>
          <p:nvPr>
            <p:ph type="sldNum" sz="quarter" idx="11"/>
          </p:nvPr>
        </p:nvSpPr>
        <p:spPr/>
        <p:txBody>
          <a:bodyPr/>
          <a:lstStyle/>
          <a:p>
            <a:fld id="{B7CF8A19-3A9E-4ABC-B336-2FDDE321C72D}" type="slidenum">
              <a:rPr lang="en-US" smtClean="0"/>
              <a:pPr/>
              <a:t>26</a:t>
            </a:fld>
            <a:endParaRPr lang="en-US"/>
          </a:p>
        </p:txBody>
      </p:sp>
    </p:spTree>
    <p:extLst>
      <p:ext uri="{BB962C8B-B14F-4D97-AF65-F5344CB8AC3E}">
        <p14:creationId xmlns:p14="http://schemas.microsoft.com/office/powerpoint/2010/main" val="3826940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6FF5D42-C84A-406D-B6E1-72C76A8D20C0}"/>
              </a:ext>
            </a:extLst>
          </p:cNvPr>
          <p:cNvSpPr>
            <a:spLocks noGrp="1"/>
          </p:cNvSpPr>
          <p:nvPr>
            <p:ph type="title"/>
          </p:nvPr>
        </p:nvSpPr>
        <p:spPr/>
        <p:txBody>
          <a:bodyPr/>
          <a:lstStyle/>
          <a:p>
            <a:r>
              <a:rPr lang="en-GB"/>
              <a:t>Cryptographic Security Limitations</a:t>
            </a:r>
            <a:endParaRPr lang="en-US"/>
          </a:p>
        </p:txBody>
      </p:sp>
      <p:pic>
        <p:nvPicPr>
          <p:cNvPr id="9" name="Content Placeholder 8">
            <a:extLst>
              <a:ext uri="{FF2B5EF4-FFF2-40B4-BE49-F238E27FC236}">
                <a16:creationId xmlns:a16="http://schemas.microsoft.com/office/drawing/2014/main" xmlns="" id="{E4D86AF9-ECEA-42F0-98B3-9C34408DFB68}"/>
              </a:ext>
            </a:extLst>
          </p:cNvPr>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623332" y="708660"/>
            <a:ext cx="3590450" cy="4245418"/>
          </a:xfrm>
        </p:spPr>
      </p:pic>
      <p:sp>
        <p:nvSpPr>
          <p:cNvPr id="8" name="Content Placeholder 7">
            <a:extLst>
              <a:ext uri="{FF2B5EF4-FFF2-40B4-BE49-F238E27FC236}">
                <a16:creationId xmlns:a16="http://schemas.microsoft.com/office/drawing/2014/main" xmlns="" id="{53748AB8-6CBC-4B28-9218-EA19F11821BA}"/>
              </a:ext>
            </a:extLst>
          </p:cNvPr>
          <p:cNvSpPr>
            <a:spLocks noGrp="1"/>
          </p:cNvSpPr>
          <p:nvPr>
            <p:ph sz="half" idx="2"/>
          </p:nvPr>
        </p:nvSpPr>
        <p:spPr/>
        <p:txBody>
          <a:bodyPr/>
          <a:lstStyle/>
          <a:p>
            <a:r>
              <a:rPr lang="en-GB"/>
              <a:t>Entropy</a:t>
            </a:r>
          </a:p>
          <a:p>
            <a:pPr lvl="1"/>
            <a:r>
              <a:rPr lang="en-GB"/>
              <a:t>Checksums and ciphertext must reduce order (high entropy)</a:t>
            </a:r>
          </a:p>
          <a:p>
            <a:pPr lvl="1"/>
            <a:r>
              <a:rPr lang="en-GB"/>
              <a:t>Weak ciphers and weak keys</a:t>
            </a:r>
          </a:p>
          <a:p>
            <a:pPr lvl="1"/>
            <a:r>
              <a:rPr lang="en-GB"/>
              <a:t>Weak implementations</a:t>
            </a:r>
          </a:p>
          <a:p>
            <a:pPr lvl="1"/>
            <a:r>
              <a:rPr lang="en-GB"/>
              <a:t>Weak randomness</a:t>
            </a:r>
          </a:p>
          <a:p>
            <a:r>
              <a:rPr lang="en-GB"/>
              <a:t>Predictability and reuse</a:t>
            </a:r>
          </a:p>
          <a:p>
            <a:pPr lvl="1"/>
            <a:r>
              <a:rPr lang="en-GB"/>
              <a:t>Nonce</a:t>
            </a:r>
          </a:p>
          <a:p>
            <a:pPr lvl="1"/>
            <a:r>
              <a:rPr lang="en-US"/>
              <a:t>Initialization vector (IV)</a:t>
            </a:r>
          </a:p>
          <a:p>
            <a:pPr lvl="1"/>
            <a:r>
              <a:rPr lang="en-US"/>
              <a:t>Salt</a:t>
            </a:r>
            <a:endParaRPr lang="en-GB"/>
          </a:p>
          <a:p>
            <a:pPr marL="0" indent="0">
              <a:buNone/>
            </a:pPr>
            <a:endParaRPr lang="en-US"/>
          </a:p>
          <a:p>
            <a:endParaRPr lang="en-US"/>
          </a:p>
        </p:txBody>
      </p:sp>
      <p:sp>
        <p:nvSpPr>
          <p:cNvPr id="4" name="Slide Number Placeholder 3">
            <a:extLst>
              <a:ext uri="{FF2B5EF4-FFF2-40B4-BE49-F238E27FC236}">
                <a16:creationId xmlns:a16="http://schemas.microsoft.com/office/drawing/2014/main" xmlns="" id="{2F277603-0EF4-4B28-883A-2CDF70049AEB}"/>
              </a:ext>
            </a:extLst>
          </p:cNvPr>
          <p:cNvSpPr>
            <a:spLocks noGrp="1"/>
          </p:cNvSpPr>
          <p:nvPr>
            <p:ph type="sldNum" sz="quarter" idx="11"/>
          </p:nvPr>
        </p:nvSpPr>
        <p:spPr/>
        <p:txBody>
          <a:bodyPr/>
          <a:lstStyle/>
          <a:p>
            <a:fld id="{B7CF8A19-3A9E-4ABC-B336-2FDDE321C72D}" type="slidenum">
              <a:rPr lang="en-US" smtClean="0"/>
              <a:pPr/>
              <a:t>27</a:t>
            </a:fld>
            <a:endParaRPr lang="en-US"/>
          </a:p>
        </p:txBody>
      </p:sp>
      <p:sp>
        <p:nvSpPr>
          <p:cNvPr id="2" name="Footer Placeholder 1">
            <a:extLst>
              <a:ext uri="{FF2B5EF4-FFF2-40B4-BE49-F238E27FC236}">
                <a16:creationId xmlns:a16="http://schemas.microsoft.com/office/drawing/2014/main" xmlns="" id="{3B1FB564-CAC9-3577-3F74-A37A116571BB}"/>
              </a:ext>
            </a:extLst>
          </p:cNvPr>
          <p:cNvSpPr>
            <a:spLocks noGrp="1"/>
          </p:cNvSpPr>
          <p:nvPr>
            <p:ph type="ftr" sz="quarter" idx="10"/>
          </p:nvPr>
        </p:nvSpPr>
        <p:spPr/>
        <p:txBody>
          <a:bodyPr/>
          <a:lstStyle/>
          <a:p>
            <a:r>
              <a:rPr lang="en-US"/>
              <a:t>www.Studemia.com| Student Academia, Inc  is a CompTIA official Partner | learn@studemia.com | 800-750-8288</a:t>
            </a:r>
          </a:p>
        </p:txBody>
      </p:sp>
    </p:spTree>
    <p:extLst>
      <p:ext uri="{BB962C8B-B14F-4D97-AF65-F5344CB8AC3E}">
        <p14:creationId xmlns:p14="http://schemas.microsoft.com/office/powerpoint/2010/main" val="2148208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7AB858D-4E83-4966-8296-E9DF745BA04C}"/>
              </a:ext>
            </a:extLst>
          </p:cNvPr>
          <p:cNvSpPr>
            <a:spLocks noGrp="1"/>
          </p:cNvSpPr>
          <p:nvPr>
            <p:ph idx="1"/>
          </p:nvPr>
        </p:nvSpPr>
        <p:spPr/>
        <p:txBody>
          <a:bodyPr/>
          <a:lstStyle/>
          <a:p>
            <a:r>
              <a:rPr lang="en-GB"/>
              <a:t>How secure are current algorithms?</a:t>
            </a:r>
          </a:p>
          <a:p>
            <a:r>
              <a:rPr lang="en-GB"/>
              <a:t>How long must a ciphertext be resistant to attacks?</a:t>
            </a:r>
          </a:p>
        </p:txBody>
      </p:sp>
      <p:sp>
        <p:nvSpPr>
          <p:cNvPr id="3" name="Title 2">
            <a:extLst>
              <a:ext uri="{FF2B5EF4-FFF2-40B4-BE49-F238E27FC236}">
                <a16:creationId xmlns:a16="http://schemas.microsoft.com/office/drawing/2014/main" xmlns="" id="{9AEE122F-FD74-4F40-805E-03761B67D59F}"/>
              </a:ext>
            </a:extLst>
          </p:cNvPr>
          <p:cNvSpPr>
            <a:spLocks noGrp="1"/>
          </p:cNvSpPr>
          <p:nvPr>
            <p:ph type="title"/>
          </p:nvPr>
        </p:nvSpPr>
        <p:spPr/>
        <p:txBody>
          <a:bodyPr/>
          <a:lstStyle/>
          <a:p>
            <a:r>
              <a:rPr lang="en-US"/>
              <a:t>Longevity and Cryptographic Attacks </a:t>
            </a:r>
          </a:p>
        </p:txBody>
      </p:sp>
      <p:sp>
        <p:nvSpPr>
          <p:cNvPr id="4" name="Footer Placeholder 3">
            <a:extLst>
              <a:ext uri="{FF2B5EF4-FFF2-40B4-BE49-F238E27FC236}">
                <a16:creationId xmlns:a16="http://schemas.microsoft.com/office/drawing/2014/main" xmlns="" id="{F2C8FCF6-ED02-44D2-800A-02076175A8B7}"/>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5" name="Slide Number Placeholder 4">
            <a:extLst>
              <a:ext uri="{FF2B5EF4-FFF2-40B4-BE49-F238E27FC236}">
                <a16:creationId xmlns:a16="http://schemas.microsoft.com/office/drawing/2014/main" xmlns="" id="{6EB81EBD-9137-4030-9CC0-0FE990BC05E5}"/>
              </a:ext>
            </a:extLst>
          </p:cNvPr>
          <p:cNvSpPr>
            <a:spLocks noGrp="1"/>
          </p:cNvSpPr>
          <p:nvPr>
            <p:ph type="sldNum" sz="quarter" idx="11"/>
          </p:nvPr>
        </p:nvSpPr>
        <p:spPr/>
        <p:txBody>
          <a:bodyPr/>
          <a:lstStyle/>
          <a:p>
            <a:fld id="{B7CF8A19-3A9E-4ABC-B336-2FDDE321C72D}" type="slidenum">
              <a:rPr lang="en-US" smtClean="0"/>
              <a:pPr/>
              <a:t>28</a:t>
            </a:fld>
            <a:endParaRPr lang="en-US"/>
          </a:p>
        </p:txBody>
      </p:sp>
    </p:spTree>
    <p:extLst>
      <p:ext uri="{BB962C8B-B14F-4D97-AF65-F5344CB8AC3E}">
        <p14:creationId xmlns:p14="http://schemas.microsoft.com/office/powerpoint/2010/main" val="4090074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7AB858D-4E83-4966-8296-E9DF745BA04C}"/>
              </a:ext>
            </a:extLst>
          </p:cNvPr>
          <p:cNvSpPr>
            <a:spLocks noGrp="1"/>
          </p:cNvSpPr>
          <p:nvPr>
            <p:ph idx="1"/>
          </p:nvPr>
        </p:nvSpPr>
        <p:spPr/>
        <p:txBody>
          <a:bodyPr/>
          <a:lstStyle/>
          <a:p>
            <a:r>
              <a:rPr lang="en-US"/>
              <a:t>Man-in-the-Middle (MitM)</a:t>
            </a:r>
          </a:p>
          <a:p>
            <a:pPr lvl="1"/>
            <a:r>
              <a:rPr lang="en-US"/>
              <a:t>Interferes with the public key presented to the client</a:t>
            </a:r>
          </a:p>
          <a:p>
            <a:r>
              <a:rPr lang="en-US"/>
              <a:t>Downgrade attack</a:t>
            </a:r>
          </a:p>
          <a:p>
            <a:pPr lvl="1"/>
            <a:r>
              <a:rPr lang="en-US"/>
              <a:t>Forces server into using weak protocol versions and ciphers</a:t>
            </a:r>
          </a:p>
          <a:p>
            <a:pPr lvl="1"/>
            <a:endParaRPr lang="en-US"/>
          </a:p>
          <a:p>
            <a:endParaRPr lang="en-US"/>
          </a:p>
        </p:txBody>
      </p:sp>
      <p:sp>
        <p:nvSpPr>
          <p:cNvPr id="3" name="Title 2">
            <a:extLst>
              <a:ext uri="{FF2B5EF4-FFF2-40B4-BE49-F238E27FC236}">
                <a16:creationId xmlns:a16="http://schemas.microsoft.com/office/drawing/2014/main" xmlns="" id="{9AEE122F-FD74-4F40-805E-03761B67D59F}"/>
              </a:ext>
            </a:extLst>
          </p:cNvPr>
          <p:cNvSpPr>
            <a:spLocks noGrp="1"/>
          </p:cNvSpPr>
          <p:nvPr>
            <p:ph type="title"/>
          </p:nvPr>
        </p:nvSpPr>
        <p:spPr/>
        <p:txBody>
          <a:bodyPr/>
          <a:lstStyle/>
          <a:p>
            <a:r>
              <a:rPr lang="en-US"/>
              <a:t>Man-in-the-Middle and Downgrade Attacks</a:t>
            </a:r>
          </a:p>
        </p:txBody>
      </p:sp>
      <p:sp>
        <p:nvSpPr>
          <p:cNvPr id="4" name="Footer Placeholder 3">
            <a:extLst>
              <a:ext uri="{FF2B5EF4-FFF2-40B4-BE49-F238E27FC236}">
                <a16:creationId xmlns:a16="http://schemas.microsoft.com/office/drawing/2014/main" xmlns="" id="{E8662A43-CF30-4F94-A82F-79CAEE1BF0FF}"/>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5" name="Slide Number Placeholder 4">
            <a:extLst>
              <a:ext uri="{FF2B5EF4-FFF2-40B4-BE49-F238E27FC236}">
                <a16:creationId xmlns:a16="http://schemas.microsoft.com/office/drawing/2014/main" xmlns="" id="{634081F1-381C-4AE1-B047-C9FBEDC25C7F}"/>
              </a:ext>
            </a:extLst>
          </p:cNvPr>
          <p:cNvSpPr>
            <a:spLocks noGrp="1"/>
          </p:cNvSpPr>
          <p:nvPr>
            <p:ph type="sldNum" sz="quarter" idx="11"/>
          </p:nvPr>
        </p:nvSpPr>
        <p:spPr/>
        <p:txBody>
          <a:bodyPr/>
          <a:lstStyle/>
          <a:p>
            <a:fld id="{B7CF8A19-3A9E-4ABC-B336-2FDDE321C72D}" type="slidenum">
              <a:rPr lang="en-US" smtClean="0"/>
              <a:pPr/>
              <a:t>29</a:t>
            </a:fld>
            <a:endParaRPr lang="en-US"/>
          </a:p>
        </p:txBody>
      </p:sp>
    </p:spTree>
    <p:extLst>
      <p:ext uri="{BB962C8B-B14F-4D97-AF65-F5344CB8AC3E}">
        <p14:creationId xmlns:p14="http://schemas.microsoft.com/office/powerpoint/2010/main" val="1712737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D9ACAAF-85EB-47B7-ABFE-84856BFC1F07}"/>
              </a:ext>
            </a:extLst>
          </p:cNvPr>
          <p:cNvSpPr>
            <a:spLocks noGrp="1"/>
          </p:cNvSpPr>
          <p:nvPr>
            <p:ph idx="1"/>
          </p:nvPr>
        </p:nvSpPr>
        <p:spPr/>
        <p:txBody>
          <a:bodyPr/>
          <a:lstStyle/>
          <a:p>
            <a:r>
              <a:rPr lang="en-GB">
                <a:solidFill>
                  <a:schemeClr val="accent4"/>
                </a:solidFill>
              </a:rPr>
              <a:t>2.1 Explain the importance of security concepts in an enterprise environment (Hashing only)</a:t>
            </a:r>
          </a:p>
          <a:p>
            <a:r>
              <a:rPr lang="en-GB"/>
              <a:t>2.8 Summarize the basics of cryptographic concepts </a:t>
            </a:r>
          </a:p>
        </p:txBody>
      </p:sp>
      <p:sp>
        <p:nvSpPr>
          <p:cNvPr id="5" name="Title 4">
            <a:extLst>
              <a:ext uri="{FF2B5EF4-FFF2-40B4-BE49-F238E27FC236}">
                <a16:creationId xmlns:a16="http://schemas.microsoft.com/office/drawing/2014/main" xmlns="" id="{CD463FAB-4E48-40C9-A45D-792AF64FBDE6}"/>
              </a:ext>
            </a:extLst>
          </p:cNvPr>
          <p:cNvSpPr>
            <a:spLocks noGrp="1"/>
          </p:cNvSpPr>
          <p:nvPr>
            <p:ph type="title"/>
          </p:nvPr>
        </p:nvSpPr>
        <p:spPr/>
        <p:txBody>
          <a:bodyPr/>
          <a:lstStyle/>
          <a:p>
            <a:r>
              <a:rPr lang="en-US"/>
              <a:t>Syllabus Objectives Covered</a:t>
            </a:r>
          </a:p>
        </p:txBody>
      </p:sp>
      <p:sp>
        <p:nvSpPr>
          <p:cNvPr id="3" name="Footer Placeholder 2">
            <a:extLst>
              <a:ext uri="{FF2B5EF4-FFF2-40B4-BE49-F238E27FC236}">
                <a16:creationId xmlns:a16="http://schemas.microsoft.com/office/drawing/2014/main" xmlns="" id="{FFB9D666-511C-4E86-A905-92E51727F660}"/>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05405E7E-C499-4297-8745-C8E94B8D4A6B}"/>
              </a:ext>
            </a:extLst>
          </p:cNvPr>
          <p:cNvSpPr>
            <a:spLocks noGrp="1"/>
          </p:cNvSpPr>
          <p:nvPr>
            <p:ph type="sldNum" sz="quarter" idx="11"/>
          </p:nvPr>
        </p:nvSpPr>
        <p:spPr/>
        <p:txBody>
          <a:bodyPr/>
          <a:lstStyle/>
          <a:p>
            <a:fld id="{B7CF8A19-3A9E-4ABC-B336-2FDDE321C72D}" type="slidenum">
              <a:rPr lang="en-US" smtClean="0"/>
              <a:pPr/>
              <a:t>3</a:t>
            </a:fld>
            <a:endParaRPr lang="en-US"/>
          </a:p>
        </p:txBody>
      </p:sp>
    </p:spTree>
    <p:extLst>
      <p:ext uri="{BB962C8B-B14F-4D97-AF65-F5344CB8AC3E}">
        <p14:creationId xmlns:p14="http://schemas.microsoft.com/office/powerpoint/2010/main" val="942606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noProof="0"/>
              <a:t>Key Stretching and Salting</a:t>
            </a:r>
          </a:p>
        </p:txBody>
      </p:sp>
      <p:sp>
        <p:nvSpPr>
          <p:cNvPr id="16387" name="Content Placeholder 2"/>
          <p:cNvSpPr>
            <a:spLocks noGrp="1"/>
          </p:cNvSpPr>
          <p:nvPr>
            <p:ph idx="1"/>
          </p:nvPr>
        </p:nvSpPr>
        <p:spPr/>
        <p:txBody>
          <a:bodyPr/>
          <a:lstStyle/>
          <a:p>
            <a:r>
              <a:rPr lang="en-GB"/>
              <a:t>User-generated data is low entropy</a:t>
            </a:r>
          </a:p>
          <a:p>
            <a:r>
              <a:rPr lang="en-GB"/>
              <a:t>Key stretching</a:t>
            </a:r>
          </a:p>
          <a:p>
            <a:pPr lvl="1"/>
            <a:r>
              <a:rPr lang="en-US"/>
              <a:t>Use additional rounds to strengthen keys</a:t>
            </a:r>
          </a:p>
          <a:p>
            <a:pPr lvl="1"/>
            <a:r>
              <a:rPr lang="en-US"/>
              <a:t>Makes attacker do more work so slows down brute force</a:t>
            </a:r>
          </a:p>
          <a:p>
            <a:r>
              <a:rPr lang="en-GB"/>
              <a:t>Salting</a:t>
            </a:r>
          </a:p>
          <a:p>
            <a:pPr lvl="1"/>
            <a:r>
              <a:rPr lang="en-US"/>
              <a:t>Add a random value to each password when hashing it for storage</a:t>
            </a:r>
          </a:p>
          <a:p>
            <a:pPr lvl="1"/>
            <a:r>
              <a:rPr lang="en-US"/>
              <a:t>Prevents use of pre-computed hash tables</a:t>
            </a:r>
          </a:p>
          <a:p>
            <a:endParaRPr lang="en-US" noProof="0"/>
          </a:p>
        </p:txBody>
      </p:sp>
      <p:sp>
        <p:nvSpPr>
          <p:cNvPr id="2" name="Footer Placeholder 1">
            <a:extLst>
              <a:ext uri="{FF2B5EF4-FFF2-40B4-BE49-F238E27FC236}">
                <a16:creationId xmlns:a16="http://schemas.microsoft.com/office/drawing/2014/main" xmlns="" id="{520C37CB-6ECA-4FD4-AC99-5DACBB87D6D9}"/>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0C6B846B-B068-424B-BCD1-B0E381461B0E}"/>
              </a:ext>
            </a:extLst>
          </p:cNvPr>
          <p:cNvSpPr>
            <a:spLocks noGrp="1"/>
          </p:cNvSpPr>
          <p:nvPr>
            <p:ph type="sldNum" sz="quarter" idx="11"/>
          </p:nvPr>
        </p:nvSpPr>
        <p:spPr/>
        <p:txBody>
          <a:bodyPr/>
          <a:lstStyle/>
          <a:p>
            <a:fld id="{B7CF8A19-3A9E-4ABC-B336-2FDDE321C72D}" type="slidenum">
              <a:rPr lang="en-US" smtClean="0"/>
              <a:pPr/>
              <a:t>30</a:t>
            </a:fld>
            <a:endParaRPr lang="en-US"/>
          </a:p>
        </p:txBody>
      </p:sp>
    </p:spTree>
    <p:extLst>
      <p:ext uri="{BB962C8B-B14F-4D97-AF65-F5344CB8AC3E}">
        <p14:creationId xmlns:p14="http://schemas.microsoft.com/office/powerpoint/2010/main" val="987293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p:txBody>
          <a:bodyPr/>
          <a:lstStyle/>
          <a:p>
            <a:r>
              <a:rPr lang="en-US"/>
              <a:t>Exploit collisions to forge a signature</a:t>
            </a:r>
          </a:p>
          <a:p>
            <a:r>
              <a:rPr lang="en-US"/>
              <a:t>Math of birthday paradox shows that this might be easier than expected</a:t>
            </a:r>
          </a:p>
          <a:p>
            <a:r>
              <a:rPr lang="en-US" noProof="0"/>
              <a:t>Chosen prefix collision attacks</a:t>
            </a:r>
          </a:p>
        </p:txBody>
      </p:sp>
      <p:sp>
        <p:nvSpPr>
          <p:cNvPr id="23554" name="Rectangle 2"/>
          <p:cNvSpPr>
            <a:spLocks noGrp="1" noChangeArrowheads="1"/>
          </p:cNvSpPr>
          <p:nvPr>
            <p:ph type="title"/>
          </p:nvPr>
        </p:nvSpPr>
        <p:spPr/>
        <p:txBody>
          <a:bodyPr/>
          <a:lstStyle/>
          <a:p>
            <a:r>
              <a:rPr lang="en-GB"/>
              <a:t>Collisions and the Birthday Attack</a:t>
            </a:r>
            <a:endParaRPr lang="en-US" noProof="0"/>
          </a:p>
        </p:txBody>
      </p:sp>
      <p:sp>
        <p:nvSpPr>
          <p:cNvPr id="2" name="Footer Placeholder 1">
            <a:extLst>
              <a:ext uri="{FF2B5EF4-FFF2-40B4-BE49-F238E27FC236}">
                <a16:creationId xmlns:a16="http://schemas.microsoft.com/office/drawing/2014/main" xmlns="" id="{68BC42D0-3201-43E5-BDCE-67ECE2009C71}"/>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3FF93352-CDD8-448E-9B42-330AA3412FA8}"/>
              </a:ext>
            </a:extLst>
          </p:cNvPr>
          <p:cNvSpPr>
            <a:spLocks noGrp="1"/>
          </p:cNvSpPr>
          <p:nvPr>
            <p:ph type="sldNum" sz="quarter" idx="11"/>
          </p:nvPr>
        </p:nvSpPr>
        <p:spPr/>
        <p:txBody>
          <a:bodyPr/>
          <a:lstStyle/>
          <a:p>
            <a:fld id="{B7CF8A19-3A9E-4ABC-B336-2FDDE321C72D}" type="slidenum">
              <a:rPr lang="en-US" smtClean="0"/>
              <a:pPr/>
              <a:t>31</a:t>
            </a:fld>
            <a:endParaRPr lang="en-US"/>
          </a:p>
        </p:txBody>
      </p:sp>
    </p:spTree>
    <p:extLst>
      <p:ext uri="{BB962C8B-B14F-4D97-AF65-F5344CB8AC3E}">
        <p14:creationId xmlns:p14="http://schemas.microsoft.com/office/powerpoint/2010/main" val="2728448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1FF377-DF51-4B57-8F1F-B0175A425E64}"/>
              </a:ext>
            </a:extLst>
          </p:cNvPr>
          <p:cNvSpPr>
            <a:spLocks noGrp="1"/>
          </p:cNvSpPr>
          <p:nvPr>
            <p:ph type="ctrTitle"/>
          </p:nvPr>
        </p:nvSpPr>
        <p:spPr/>
        <p:txBody>
          <a:bodyPr/>
          <a:lstStyle/>
          <a:p>
            <a:r>
              <a:rPr lang="en-GB"/>
              <a:t>Cryptographic Use Cases and Weaknesses</a:t>
            </a:r>
            <a:endParaRPr lang="en-US"/>
          </a:p>
        </p:txBody>
      </p:sp>
      <p:sp>
        <p:nvSpPr>
          <p:cNvPr id="3" name="Footer Placeholder 2">
            <a:extLst>
              <a:ext uri="{FF2B5EF4-FFF2-40B4-BE49-F238E27FC236}">
                <a16:creationId xmlns:a16="http://schemas.microsoft.com/office/drawing/2014/main" xmlns="" id="{963B0958-B3D0-4747-9CA7-8AAC08689F33}"/>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8A926327-1232-4B4C-94CF-3FF187E0BD7A}"/>
              </a:ext>
            </a:extLst>
          </p:cNvPr>
          <p:cNvSpPr>
            <a:spLocks noGrp="1"/>
          </p:cNvSpPr>
          <p:nvPr>
            <p:ph type="sldNum" sz="quarter" idx="4"/>
          </p:nvPr>
        </p:nvSpPr>
        <p:spPr/>
        <p:txBody>
          <a:bodyPr/>
          <a:lstStyle/>
          <a:p>
            <a:fld id="{B7CF8A19-3A9E-4ABC-B336-2FDDE321C72D}" type="slidenum">
              <a:rPr lang="en-US" smtClean="0"/>
              <a:pPr/>
              <a:t>32</a:t>
            </a:fld>
            <a:endParaRPr lang="en-US"/>
          </a:p>
        </p:txBody>
      </p:sp>
    </p:spTree>
    <p:extLst>
      <p:ext uri="{BB962C8B-B14F-4D97-AF65-F5344CB8AC3E}">
        <p14:creationId xmlns:p14="http://schemas.microsoft.com/office/powerpoint/2010/main" val="2687839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C12A73-118D-46A6-B374-F2876B7450D7}"/>
              </a:ext>
            </a:extLst>
          </p:cNvPr>
          <p:cNvSpPr>
            <a:spLocks noGrp="1"/>
          </p:cNvSpPr>
          <p:nvPr>
            <p:ph type="ctrTitle"/>
          </p:nvPr>
        </p:nvSpPr>
        <p:spPr/>
        <p:txBody>
          <a:bodyPr/>
          <a:lstStyle/>
          <a:p>
            <a:r>
              <a:rPr lang="en-US"/>
              <a:t>Summarize Other Cryptographic Technologies </a:t>
            </a:r>
          </a:p>
        </p:txBody>
      </p:sp>
      <p:sp>
        <p:nvSpPr>
          <p:cNvPr id="3" name="Subtitle 2">
            <a:extLst>
              <a:ext uri="{FF2B5EF4-FFF2-40B4-BE49-F238E27FC236}">
                <a16:creationId xmlns:a16="http://schemas.microsoft.com/office/drawing/2014/main" xmlns="" id="{24ABE636-2877-4166-A2F3-77BB97973F66}"/>
              </a:ext>
            </a:extLst>
          </p:cNvPr>
          <p:cNvSpPr>
            <a:spLocks noGrp="1"/>
          </p:cNvSpPr>
          <p:nvPr>
            <p:ph type="subTitle" idx="1"/>
          </p:nvPr>
        </p:nvSpPr>
        <p:spPr/>
        <p:txBody>
          <a:bodyPr/>
          <a:lstStyle/>
          <a:p>
            <a:r>
              <a:rPr lang="en-US"/>
              <a:t>Topic 5D</a:t>
            </a:r>
          </a:p>
        </p:txBody>
      </p:sp>
      <p:sp>
        <p:nvSpPr>
          <p:cNvPr id="4" name="Footer Placeholder 3">
            <a:extLst>
              <a:ext uri="{FF2B5EF4-FFF2-40B4-BE49-F238E27FC236}">
                <a16:creationId xmlns:a16="http://schemas.microsoft.com/office/drawing/2014/main" xmlns="" id="{CB497F4E-6627-4C25-9132-902231D16690}"/>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5" name="Slide Number Placeholder 4">
            <a:extLst>
              <a:ext uri="{FF2B5EF4-FFF2-40B4-BE49-F238E27FC236}">
                <a16:creationId xmlns:a16="http://schemas.microsoft.com/office/drawing/2014/main" xmlns="" id="{1263387F-48B6-4704-85C5-D6DE84B0D117}"/>
              </a:ext>
            </a:extLst>
          </p:cNvPr>
          <p:cNvSpPr>
            <a:spLocks noGrp="1"/>
          </p:cNvSpPr>
          <p:nvPr>
            <p:ph type="sldNum" sz="quarter" idx="11"/>
          </p:nvPr>
        </p:nvSpPr>
        <p:spPr/>
        <p:txBody>
          <a:bodyPr/>
          <a:lstStyle/>
          <a:p>
            <a:fld id="{B7CF8A19-3A9E-4ABC-B336-2FDDE321C72D}" type="slidenum">
              <a:rPr lang="en-US" smtClean="0"/>
              <a:pPr/>
              <a:t>33</a:t>
            </a:fld>
            <a:endParaRPr lang="en-US"/>
          </a:p>
        </p:txBody>
      </p:sp>
    </p:spTree>
    <p:extLst>
      <p:ext uri="{BB962C8B-B14F-4D97-AF65-F5344CB8AC3E}">
        <p14:creationId xmlns:p14="http://schemas.microsoft.com/office/powerpoint/2010/main" val="3922515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D9ACAAF-85EB-47B7-ABFE-84856BFC1F07}"/>
              </a:ext>
            </a:extLst>
          </p:cNvPr>
          <p:cNvSpPr>
            <a:spLocks noGrp="1"/>
          </p:cNvSpPr>
          <p:nvPr>
            <p:ph idx="1"/>
          </p:nvPr>
        </p:nvSpPr>
        <p:spPr/>
        <p:txBody>
          <a:bodyPr/>
          <a:lstStyle/>
          <a:p>
            <a:r>
              <a:rPr lang="en-GB"/>
              <a:t>2.8 Summarize the basics of cryptographic concepts </a:t>
            </a:r>
          </a:p>
        </p:txBody>
      </p:sp>
      <p:sp>
        <p:nvSpPr>
          <p:cNvPr id="5" name="Title 4">
            <a:extLst>
              <a:ext uri="{FF2B5EF4-FFF2-40B4-BE49-F238E27FC236}">
                <a16:creationId xmlns:a16="http://schemas.microsoft.com/office/drawing/2014/main" xmlns="" id="{CD463FAB-4E48-40C9-A45D-792AF64FBDE6}"/>
              </a:ext>
            </a:extLst>
          </p:cNvPr>
          <p:cNvSpPr>
            <a:spLocks noGrp="1"/>
          </p:cNvSpPr>
          <p:nvPr>
            <p:ph type="title"/>
          </p:nvPr>
        </p:nvSpPr>
        <p:spPr/>
        <p:txBody>
          <a:bodyPr/>
          <a:lstStyle/>
          <a:p>
            <a:r>
              <a:rPr lang="en-US"/>
              <a:t>Syllabus Objectives Covered</a:t>
            </a:r>
          </a:p>
        </p:txBody>
      </p:sp>
      <p:sp>
        <p:nvSpPr>
          <p:cNvPr id="3" name="Footer Placeholder 2">
            <a:extLst>
              <a:ext uri="{FF2B5EF4-FFF2-40B4-BE49-F238E27FC236}">
                <a16:creationId xmlns:a16="http://schemas.microsoft.com/office/drawing/2014/main" xmlns="" id="{B666CDCC-056C-4956-83D2-CCA4894EC805}"/>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7110BBA2-BCF6-4FA8-BAC4-0CB8B7167696}"/>
              </a:ext>
            </a:extLst>
          </p:cNvPr>
          <p:cNvSpPr>
            <a:spLocks noGrp="1"/>
          </p:cNvSpPr>
          <p:nvPr>
            <p:ph type="sldNum" sz="quarter" idx="11"/>
          </p:nvPr>
        </p:nvSpPr>
        <p:spPr/>
        <p:txBody>
          <a:bodyPr/>
          <a:lstStyle/>
          <a:p>
            <a:fld id="{B7CF8A19-3A9E-4ABC-B336-2FDDE321C72D}" type="slidenum">
              <a:rPr lang="en-US" smtClean="0"/>
              <a:pPr/>
              <a:t>34</a:t>
            </a:fld>
            <a:endParaRPr lang="en-US"/>
          </a:p>
        </p:txBody>
      </p:sp>
    </p:spTree>
    <p:extLst>
      <p:ext uri="{BB962C8B-B14F-4D97-AF65-F5344CB8AC3E}">
        <p14:creationId xmlns:p14="http://schemas.microsoft.com/office/powerpoint/2010/main" val="3427275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C10D64E-F6BA-481A-BA91-404D26B8120B}"/>
              </a:ext>
            </a:extLst>
          </p:cNvPr>
          <p:cNvSpPr>
            <a:spLocks noGrp="1"/>
          </p:cNvSpPr>
          <p:nvPr>
            <p:ph idx="1"/>
          </p:nvPr>
        </p:nvSpPr>
        <p:spPr/>
        <p:txBody>
          <a:bodyPr>
            <a:normAutofit/>
          </a:bodyPr>
          <a:lstStyle/>
          <a:p>
            <a:r>
              <a:rPr lang="en-US"/>
              <a:t>Quantum computing</a:t>
            </a:r>
          </a:p>
          <a:p>
            <a:pPr lvl="1"/>
            <a:r>
              <a:rPr lang="en-US"/>
              <a:t>Quantum bit (qubits), superpositions, entanglement and collapse</a:t>
            </a:r>
          </a:p>
          <a:p>
            <a:pPr lvl="1"/>
            <a:r>
              <a:rPr lang="en-US"/>
              <a:t>Quantum computers can keep track of a lot of state data at the same time</a:t>
            </a:r>
          </a:p>
          <a:p>
            <a:r>
              <a:rPr lang="en-US"/>
              <a:t>Communications</a:t>
            </a:r>
          </a:p>
          <a:p>
            <a:pPr lvl="1"/>
            <a:r>
              <a:rPr lang="en-US"/>
              <a:t>Tamper-evident key distribution</a:t>
            </a:r>
          </a:p>
          <a:p>
            <a:r>
              <a:rPr lang="en-US"/>
              <a:t>Post-quantum</a:t>
            </a:r>
          </a:p>
          <a:p>
            <a:pPr lvl="1"/>
            <a:r>
              <a:rPr lang="en-US"/>
              <a:t>Quantum-based cryptanalysis</a:t>
            </a:r>
          </a:p>
          <a:p>
            <a:pPr lvl="1"/>
            <a:r>
              <a:rPr lang="en-US"/>
              <a:t>Post-quantum cryptography (replacements for the current algorithms)</a:t>
            </a:r>
          </a:p>
          <a:p>
            <a:r>
              <a:rPr lang="en-US"/>
              <a:t>Lightweight cryptography</a:t>
            </a:r>
          </a:p>
          <a:p>
            <a:pPr lvl="1"/>
            <a:endParaRPr lang="en-US"/>
          </a:p>
        </p:txBody>
      </p:sp>
      <p:sp>
        <p:nvSpPr>
          <p:cNvPr id="5" name="Title 4">
            <a:extLst>
              <a:ext uri="{FF2B5EF4-FFF2-40B4-BE49-F238E27FC236}">
                <a16:creationId xmlns:a16="http://schemas.microsoft.com/office/drawing/2014/main" xmlns="" id="{E32FB7F4-6BE9-47B7-99C1-60ACB31A5EF7}"/>
              </a:ext>
            </a:extLst>
          </p:cNvPr>
          <p:cNvSpPr>
            <a:spLocks noGrp="1"/>
          </p:cNvSpPr>
          <p:nvPr>
            <p:ph type="title"/>
          </p:nvPr>
        </p:nvSpPr>
        <p:spPr/>
        <p:txBody>
          <a:bodyPr/>
          <a:lstStyle/>
          <a:p>
            <a:r>
              <a:rPr lang="en-US"/>
              <a:t>Quantum</a:t>
            </a:r>
          </a:p>
        </p:txBody>
      </p:sp>
      <p:sp>
        <p:nvSpPr>
          <p:cNvPr id="3" name="Footer Placeholder 2">
            <a:extLst>
              <a:ext uri="{FF2B5EF4-FFF2-40B4-BE49-F238E27FC236}">
                <a16:creationId xmlns:a16="http://schemas.microsoft.com/office/drawing/2014/main" xmlns="" id="{CAD7E5E9-7416-4EFC-9922-B6770ED5161D}"/>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F18C478B-C06A-4EA0-AECF-01F4F1289308}"/>
              </a:ext>
            </a:extLst>
          </p:cNvPr>
          <p:cNvSpPr>
            <a:spLocks noGrp="1"/>
          </p:cNvSpPr>
          <p:nvPr>
            <p:ph type="sldNum" sz="quarter" idx="11"/>
          </p:nvPr>
        </p:nvSpPr>
        <p:spPr/>
        <p:txBody>
          <a:bodyPr/>
          <a:lstStyle/>
          <a:p>
            <a:fld id="{B7CF8A19-3A9E-4ABC-B336-2FDDE321C72D}" type="slidenum">
              <a:rPr lang="en-US" smtClean="0"/>
              <a:pPr/>
              <a:t>35</a:t>
            </a:fld>
            <a:endParaRPr lang="en-US"/>
          </a:p>
        </p:txBody>
      </p:sp>
    </p:spTree>
    <p:extLst>
      <p:ext uri="{BB962C8B-B14F-4D97-AF65-F5344CB8AC3E}">
        <p14:creationId xmlns:p14="http://schemas.microsoft.com/office/powerpoint/2010/main" val="1943800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D865207-B347-44ED-B17F-47F53B3D48A7}"/>
              </a:ext>
            </a:extLst>
          </p:cNvPr>
          <p:cNvSpPr>
            <a:spLocks noGrp="1"/>
          </p:cNvSpPr>
          <p:nvPr>
            <p:ph idx="1"/>
          </p:nvPr>
        </p:nvSpPr>
        <p:spPr/>
        <p:txBody>
          <a:bodyPr/>
          <a:lstStyle/>
          <a:p>
            <a:r>
              <a:rPr lang="en-US"/>
              <a:t>Supports data analytics functions while preserving confidentiality and privacy</a:t>
            </a:r>
          </a:p>
        </p:txBody>
      </p:sp>
      <p:sp>
        <p:nvSpPr>
          <p:cNvPr id="5" name="Title 4">
            <a:extLst>
              <a:ext uri="{FF2B5EF4-FFF2-40B4-BE49-F238E27FC236}">
                <a16:creationId xmlns:a16="http://schemas.microsoft.com/office/drawing/2014/main" xmlns="" id="{A6EE115B-89B3-4C56-A730-993181FD649B}"/>
              </a:ext>
            </a:extLst>
          </p:cNvPr>
          <p:cNvSpPr>
            <a:spLocks noGrp="1"/>
          </p:cNvSpPr>
          <p:nvPr>
            <p:ph type="title"/>
          </p:nvPr>
        </p:nvSpPr>
        <p:spPr/>
        <p:txBody>
          <a:bodyPr/>
          <a:lstStyle/>
          <a:p>
            <a:r>
              <a:rPr lang="en-US"/>
              <a:t>Homomorphic Encryption</a:t>
            </a:r>
          </a:p>
        </p:txBody>
      </p:sp>
      <p:sp>
        <p:nvSpPr>
          <p:cNvPr id="3" name="Footer Placeholder 2">
            <a:extLst>
              <a:ext uri="{FF2B5EF4-FFF2-40B4-BE49-F238E27FC236}">
                <a16:creationId xmlns:a16="http://schemas.microsoft.com/office/drawing/2014/main" xmlns="" id="{F3B38136-0F51-4198-BAC5-E14A009DC6C4}"/>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BBA1933A-0F06-4D29-9880-E8DDDA180AB4}"/>
              </a:ext>
            </a:extLst>
          </p:cNvPr>
          <p:cNvSpPr>
            <a:spLocks noGrp="1"/>
          </p:cNvSpPr>
          <p:nvPr>
            <p:ph type="sldNum" sz="quarter" idx="11"/>
          </p:nvPr>
        </p:nvSpPr>
        <p:spPr/>
        <p:txBody>
          <a:bodyPr/>
          <a:lstStyle/>
          <a:p>
            <a:fld id="{B7CF8A19-3A9E-4ABC-B336-2FDDE321C72D}" type="slidenum">
              <a:rPr lang="en-US" smtClean="0"/>
              <a:pPr/>
              <a:t>36</a:t>
            </a:fld>
            <a:endParaRPr lang="en-US"/>
          </a:p>
        </p:txBody>
      </p:sp>
    </p:spTree>
    <p:extLst>
      <p:ext uri="{BB962C8B-B14F-4D97-AF65-F5344CB8AC3E}">
        <p14:creationId xmlns:p14="http://schemas.microsoft.com/office/powerpoint/2010/main" val="585687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E320B9D-F8E9-42F8-953C-B82C7F74A0B4}"/>
              </a:ext>
            </a:extLst>
          </p:cNvPr>
          <p:cNvSpPr>
            <a:spLocks noGrp="1"/>
          </p:cNvSpPr>
          <p:nvPr>
            <p:ph idx="1"/>
          </p:nvPr>
        </p:nvSpPr>
        <p:spPr/>
        <p:txBody>
          <a:bodyPr/>
          <a:lstStyle/>
          <a:p>
            <a:r>
              <a:rPr lang="en-US"/>
              <a:t>Expanding list of transactional records (blocks)</a:t>
            </a:r>
          </a:p>
          <a:p>
            <a:r>
              <a:rPr lang="en-US"/>
              <a:t>Each block is linked by hashing</a:t>
            </a:r>
          </a:p>
          <a:p>
            <a:r>
              <a:rPr lang="en-US"/>
              <a:t>Public ledger</a:t>
            </a:r>
          </a:p>
          <a:p>
            <a:pPr lvl="1"/>
            <a:r>
              <a:rPr lang="en-US"/>
              <a:t>Ledger of transactions performed on a digital asset</a:t>
            </a:r>
          </a:p>
          <a:p>
            <a:pPr lvl="1"/>
            <a:r>
              <a:rPr lang="en-US"/>
              <a:t>Peer-to-peer so transactions are public</a:t>
            </a:r>
          </a:p>
          <a:p>
            <a:pPr lvl="1"/>
            <a:r>
              <a:rPr lang="en-US"/>
              <a:t>Transactions cannot be deleted or reversed</a:t>
            </a:r>
          </a:p>
          <a:p>
            <a:r>
              <a:rPr lang="en-US"/>
              <a:t>Widely used for cryptocurrencies</a:t>
            </a:r>
          </a:p>
          <a:p>
            <a:r>
              <a:rPr lang="en-US"/>
              <a:t>Potential uses for </a:t>
            </a:r>
            <a:r>
              <a:rPr lang="en-GB"/>
              <a:t>financial transactions, online voting systems, identity management systems, notarization, data storage, …</a:t>
            </a:r>
            <a:endParaRPr lang="en-US"/>
          </a:p>
        </p:txBody>
      </p:sp>
      <p:sp>
        <p:nvSpPr>
          <p:cNvPr id="5" name="Title 4">
            <a:extLst>
              <a:ext uri="{FF2B5EF4-FFF2-40B4-BE49-F238E27FC236}">
                <a16:creationId xmlns:a16="http://schemas.microsoft.com/office/drawing/2014/main" xmlns="" id="{2FC36301-242C-4115-9FCD-AC3665B017FE}"/>
              </a:ext>
            </a:extLst>
          </p:cNvPr>
          <p:cNvSpPr>
            <a:spLocks noGrp="1"/>
          </p:cNvSpPr>
          <p:nvPr>
            <p:ph type="title"/>
          </p:nvPr>
        </p:nvSpPr>
        <p:spPr/>
        <p:txBody>
          <a:bodyPr/>
          <a:lstStyle/>
          <a:p>
            <a:r>
              <a:rPr lang="en-US"/>
              <a:t>Blockchain</a:t>
            </a:r>
          </a:p>
        </p:txBody>
      </p:sp>
      <p:sp>
        <p:nvSpPr>
          <p:cNvPr id="3" name="Footer Placeholder 2">
            <a:extLst>
              <a:ext uri="{FF2B5EF4-FFF2-40B4-BE49-F238E27FC236}">
                <a16:creationId xmlns:a16="http://schemas.microsoft.com/office/drawing/2014/main" xmlns="" id="{144C8FE1-39E9-4A74-8BC1-3583644C0374}"/>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10294266-C105-4708-82B6-EFA13E824E63}"/>
              </a:ext>
            </a:extLst>
          </p:cNvPr>
          <p:cNvSpPr>
            <a:spLocks noGrp="1"/>
          </p:cNvSpPr>
          <p:nvPr>
            <p:ph type="sldNum" sz="quarter" idx="11"/>
          </p:nvPr>
        </p:nvSpPr>
        <p:spPr/>
        <p:txBody>
          <a:bodyPr/>
          <a:lstStyle/>
          <a:p>
            <a:fld id="{B7CF8A19-3A9E-4ABC-B336-2FDDE321C72D}" type="slidenum">
              <a:rPr lang="en-US" smtClean="0"/>
              <a:pPr/>
              <a:t>37</a:t>
            </a:fld>
            <a:endParaRPr lang="en-US"/>
          </a:p>
        </p:txBody>
      </p:sp>
    </p:spTree>
    <p:extLst>
      <p:ext uri="{BB962C8B-B14F-4D97-AF65-F5344CB8AC3E}">
        <p14:creationId xmlns:p14="http://schemas.microsoft.com/office/powerpoint/2010/main" val="761994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EFCA0AD-B16D-4670-94C9-D1BCD58A59AD}"/>
              </a:ext>
            </a:extLst>
          </p:cNvPr>
          <p:cNvSpPr>
            <a:spLocks noGrp="1"/>
          </p:cNvSpPr>
          <p:nvPr>
            <p:ph idx="1"/>
          </p:nvPr>
        </p:nvSpPr>
        <p:spPr/>
        <p:txBody>
          <a:bodyPr/>
          <a:lstStyle/>
          <a:p>
            <a:r>
              <a:rPr lang="en-US"/>
              <a:t>Concealing messages within a covertext</a:t>
            </a:r>
          </a:p>
          <a:p>
            <a:r>
              <a:rPr lang="en-US"/>
              <a:t>Often uses file data that can be manipulated without introducing obvious artifacts</a:t>
            </a:r>
          </a:p>
          <a:p>
            <a:pPr lvl="1"/>
            <a:r>
              <a:rPr lang="en-US"/>
              <a:t>Image</a:t>
            </a:r>
          </a:p>
          <a:p>
            <a:pPr lvl="1"/>
            <a:r>
              <a:rPr lang="en-US"/>
              <a:t>Audio</a:t>
            </a:r>
          </a:p>
          <a:p>
            <a:pPr lvl="1"/>
            <a:r>
              <a:rPr lang="en-US"/>
              <a:t>Video</a:t>
            </a:r>
          </a:p>
          <a:p>
            <a:r>
              <a:rPr lang="en-US"/>
              <a:t>Covert channels</a:t>
            </a:r>
          </a:p>
        </p:txBody>
      </p:sp>
      <p:sp>
        <p:nvSpPr>
          <p:cNvPr id="5" name="Title 4">
            <a:extLst>
              <a:ext uri="{FF2B5EF4-FFF2-40B4-BE49-F238E27FC236}">
                <a16:creationId xmlns:a16="http://schemas.microsoft.com/office/drawing/2014/main" xmlns="" id="{83206B7C-C20F-4C41-9618-40EFE0D62B25}"/>
              </a:ext>
            </a:extLst>
          </p:cNvPr>
          <p:cNvSpPr>
            <a:spLocks noGrp="1"/>
          </p:cNvSpPr>
          <p:nvPr>
            <p:ph type="title"/>
          </p:nvPr>
        </p:nvSpPr>
        <p:spPr/>
        <p:txBody>
          <a:bodyPr/>
          <a:lstStyle/>
          <a:p>
            <a:r>
              <a:rPr lang="en-US"/>
              <a:t>Steganography</a:t>
            </a:r>
          </a:p>
        </p:txBody>
      </p:sp>
      <p:sp>
        <p:nvSpPr>
          <p:cNvPr id="3" name="Footer Placeholder 2">
            <a:extLst>
              <a:ext uri="{FF2B5EF4-FFF2-40B4-BE49-F238E27FC236}">
                <a16:creationId xmlns:a16="http://schemas.microsoft.com/office/drawing/2014/main" xmlns="" id="{805E80C8-51B2-457D-A89D-2D88DA674ACD}"/>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DB513B76-CCD6-4108-A931-7274F4F9E148}"/>
              </a:ext>
            </a:extLst>
          </p:cNvPr>
          <p:cNvSpPr>
            <a:spLocks noGrp="1"/>
          </p:cNvSpPr>
          <p:nvPr>
            <p:ph type="sldNum" sz="quarter" idx="11"/>
          </p:nvPr>
        </p:nvSpPr>
        <p:spPr/>
        <p:txBody>
          <a:bodyPr/>
          <a:lstStyle/>
          <a:p>
            <a:fld id="{B7CF8A19-3A9E-4ABC-B336-2FDDE321C72D}" type="slidenum">
              <a:rPr lang="en-US" smtClean="0"/>
              <a:pPr/>
              <a:t>38</a:t>
            </a:fld>
            <a:endParaRPr lang="en-US"/>
          </a:p>
        </p:txBody>
      </p:sp>
    </p:spTree>
    <p:extLst>
      <p:ext uri="{BB962C8B-B14F-4D97-AF65-F5344CB8AC3E}">
        <p14:creationId xmlns:p14="http://schemas.microsoft.com/office/powerpoint/2010/main" val="1966367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E1055C-6B27-4A3D-963E-DECD44E63178}"/>
              </a:ext>
            </a:extLst>
          </p:cNvPr>
          <p:cNvSpPr>
            <a:spLocks noGrp="1"/>
          </p:cNvSpPr>
          <p:nvPr>
            <p:ph type="ctrTitle"/>
          </p:nvPr>
        </p:nvSpPr>
        <p:spPr/>
        <p:txBody>
          <a:bodyPr/>
          <a:lstStyle/>
          <a:p>
            <a:r>
              <a:rPr lang="en-US"/>
              <a:t>Other Cryptographic Technologies</a:t>
            </a:r>
          </a:p>
        </p:txBody>
      </p:sp>
      <p:sp>
        <p:nvSpPr>
          <p:cNvPr id="3" name="Footer Placeholder 2">
            <a:extLst>
              <a:ext uri="{FF2B5EF4-FFF2-40B4-BE49-F238E27FC236}">
                <a16:creationId xmlns:a16="http://schemas.microsoft.com/office/drawing/2014/main" xmlns="" id="{1FB33EA1-1B86-4877-B988-0EC556565CA6}"/>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5A507E12-5B92-4526-A6EE-6864BD5F1BCE}"/>
              </a:ext>
            </a:extLst>
          </p:cNvPr>
          <p:cNvSpPr>
            <a:spLocks noGrp="1"/>
          </p:cNvSpPr>
          <p:nvPr>
            <p:ph type="sldNum" sz="quarter" idx="4"/>
          </p:nvPr>
        </p:nvSpPr>
        <p:spPr/>
        <p:txBody>
          <a:bodyPr/>
          <a:lstStyle/>
          <a:p>
            <a:fld id="{B7CF8A19-3A9E-4ABC-B336-2FDDE321C72D}" type="slidenum">
              <a:rPr lang="en-US" smtClean="0"/>
              <a:pPr/>
              <a:t>39</a:t>
            </a:fld>
            <a:endParaRPr lang="en-US"/>
          </a:p>
        </p:txBody>
      </p:sp>
    </p:spTree>
    <p:extLst>
      <p:ext uri="{BB962C8B-B14F-4D97-AF65-F5344CB8AC3E}">
        <p14:creationId xmlns:p14="http://schemas.microsoft.com/office/powerpoint/2010/main" val="1014356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noProof="0"/>
              <a:t>Cryptographic Concepts</a:t>
            </a:r>
          </a:p>
        </p:txBody>
      </p:sp>
      <p:sp>
        <p:nvSpPr>
          <p:cNvPr id="11267" name="Rectangle 3"/>
          <p:cNvSpPr>
            <a:spLocks noGrp="1" noChangeArrowheads="1"/>
          </p:cNvSpPr>
          <p:nvPr>
            <p:ph idx="1"/>
          </p:nvPr>
        </p:nvSpPr>
        <p:spPr>
          <a:xfrm>
            <a:off x="341924" y="980348"/>
            <a:ext cx="7259879" cy="3657639"/>
          </a:xfrm>
        </p:spPr>
        <p:txBody>
          <a:bodyPr/>
          <a:lstStyle/>
          <a:p>
            <a:r>
              <a:rPr lang="en-US" noProof="0"/>
              <a:t>Encryption and decryption—encoding and decoding</a:t>
            </a:r>
          </a:p>
          <a:p>
            <a:pPr lvl="1"/>
            <a:r>
              <a:rPr lang="en-US" noProof="0"/>
              <a:t>Plaintext is the unencoded message</a:t>
            </a:r>
          </a:p>
          <a:p>
            <a:pPr lvl="1"/>
            <a:r>
              <a:rPr lang="en-US"/>
              <a:t>C</a:t>
            </a:r>
            <a:r>
              <a:rPr lang="en-US" noProof="0" err="1"/>
              <a:t>iphertext</a:t>
            </a:r>
            <a:r>
              <a:rPr lang="en-US" noProof="0"/>
              <a:t> is the coded message</a:t>
            </a:r>
          </a:p>
          <a:p>
            <a:pPr lvl="1"/>
            <a:r>
              <a:rPr lang="en-US" noProof="0"/>
              <a:t>Cipher is the means of change or algorithm</a:t>
            </a:r>
          </a:p>
          <a:p>
            <a:pPr lvl="1"/>
            <a:r>
              <a:rPr lang="en-US" noProof="0"/>
              <a:t>Cryptanalysis is the art of cracking cryptographic systems</a:t>
            </a:r>
          </a:p>
          <a:p>
            <a:r>
              <a:rPr lang="en-US" noProof="0"/>
              <a:t>Meet Alice and Bob (and observe Mallory, lurking)</a:t>
            </a:r>
          </a:p>
          <a:p>
            <a:r>
              <a:rPr lang="en-US"/>
              <a:t>Hashing algorithms</a:t>
            </a:r>
          </a:p>
          <a:p>
            <a:r>
              <a:rPr lang="en-US" noProof="0"/>
              <a:t>Encryption ciphers</a:t>
            </a:r>
          </a:p>
          <a:p>
            <a:pPr lvl="1"/>
            <a:r>
              <a:rPr lang="en-US" noProof="0"/>
              <a:t>Symmetric</a:t>
            </a:r>
          </a:p>
          <a:p>
            <a:pPr lvl="1"/>
            <a:r>
              <a:rPr lang="en-US"/>
              <a:t>Asymmetric</a:t>
            </a:r>
            <a:endParaRPr lang="en-US" noProof="0"/>
          </a:p>
          <a:p>
            <a:endParaRPr lang="en-US" noProof="0"/>
          </a:p>
        </p:txBody>
      </p:sp>
      <p:sp>
        <p:nvSpPr>
          <p:cNvPr id="2" name="Footer Placeholder 1">
            <a:extLst>
              <a:ext uri="{FF2B5EF4-FFF2-40B4-BE49-F238E27FC236}">
                <a16:creationId xmlns:a16="http://schemas.microsoft.com/office/drawing/2014/main" xmlns="" id="{53A42F79-5A74-4F7D-AF30-E7D84A5ED28B}"/>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0FA0978A-9A80-4B65-A31D-2B74935E3FD0}"/>
              </a:ext>
            </a:extLst>
          </p:cNvPr>
          <p:cNvSpPr>
            <a:spLocks noGrp="1"/>
          </p:cNvSpPr>
          <p:nvPr>
            <p:ph type="sldNum" sz="quarter" idx="11"/>
          </p:nvPr>
        </p:nvSpPr>
        <p:spPr/>
        <p:txBody>
          <a:bodyPr/>
          <a:lstStyle/>
          <a:p>
            <a:fld id="{B7CF8A19-3A9E-4ABC-B336-2FDDE321C72D}" type="slidenum">
              <a:rPr lang="en-US" smtClean="0"/>
              <a:pPr/>
              <a:t>4</a:t>
            </a:fld>
            <a:endParaRPr lang="en-US"/>
          </a:p>
        </p:txBody>
      </p:sp>
    </p:spTree>
    <p:extLst>
      <p:ext uri="{BB962C8B-B14F-4D97-AF65-F5344CB8AC3E}">
        <p14:creationId xmlns:p14="http://schemas.microsoft.com/office/powerpoint/2010/main" val="3551621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83ACCD-F7FF-4FDF-8816-61F7C352FAEC}"/>
              </a:ext>
            </a:extLst>
          </p:cNvPr>
          <p:cNvSpPr>
            <a:spLocks noGrp="1"/>
          </p:cNvSpPr>
          <p:nvPr>
            <p:ph type="ctrTitle"/>
          </p:nvPr>
        </p:nvSpPr>
        <p:spPr/>
        <p:txBody>
          <a:bodyPr/>
          <a:lstStyle/>
          <a:p>
            <a:r>
              <a:rPr lang="en-US"/>
              <a:t>Summary</a:t>
            </a:r>
          </a:p>
        </p:txBody>
      </p:sp>
      <p:sp>
        <p:nvSpPr>
          <p:cNvPr id="3" name="Subtitle 2">
            <a:extLst>
              <a:ext uri="{FF2B5EF4-FFF2-40B4-BE49-F238E27FC236}">
                <a16:creationId xmlns:a16="http://schemas.microsoft.com/office/drawing/2014/main" xmlns="" id="{7F5D27FD-B385-4563-9BA6-34F5B658CF97}"/>
              </a:ext>
            </a:extLst>
          </p:cNvPr>
          <p:cNvSpPr>
            <a:spLocks noGrp="1"/>
          </p:cNvSpPr>
          <p:nvPr>
            <p:ph type="subTitle" idx="1"/>
          </p:nvPr>
        </p:nvSpPr>
        <p:spPr/>
        <p:txBody>
          <a:bodyPr/>
          <a:lstStyle/>
          <a:p>
            <a:r>
              <a:rPr lang="en-US"/>
              <a:t>Lesson 5</a:t>
            </a:r>
          </a:p>
        </p:txBody>
      </p:sp>
      <p:sp>
        <p:nvSpPr>
          <p:cNvPr id="4" name="Footer Placeholder 3">
            <a:extLst>
              <a:ext uri="{FF2B5EF4-FFF2-40B4-BE49-F238E27FC236}">
                <a16:creationId xmlns:a16="http://schemas.microsoft.com/office/drawing/2014/main" xmlns="" id="{6330ABBF-F973-4971-A680-A9BD2A6480D6}"/>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5" name="Slide Number Placeholder 4">
            <a:extLst>
              <a:ext uri="{FF2B5EF4-FFF2-40B4-BE49-F238E27FC236}">
                <a16:creationId xmlns:a16="http://schemas.microsoft.com/office/drawing/2014/main" xmlns="" id="{8C355068-FF40-4887-B7E4-5863FA81470D}"/>
              </a:ext>
            </a:extLst>
          </p:cNvPr>
          <p:cNvSpPr>
            <a:spLocks noGrp="1"/>
          </p:cNvSpPr>
          <p:nvPr>
            <p:ph type="sldNum" sz="quarter" idx="11"/>
          </p:nvPr>
        </p:nvSpPr>
        <p:spPr/>
        <p:txBody>
          <a:bodyPr/>
          <a:lstStyle/>
          <a:p>
            <a:fld id="{B7CF8A19-3A9E-4ABC-B336-2FDDE321C72D}" type="slidenum">
              <a:rPr lang="en-US" smtClean="0"/>
              <a:pPr/>
              <a:t>40</a:t>
            </a:fld>
            <a:endParaRPr lang="en-US"/>
          </a:p>
        </p:txBody>
      </p:sp>
    </p:spTree>
    <p:extLst>
      <p:ext uri="{BB962C8B-B14F-4D97-AF65-F5344CB8AC3E}">
        <p14:creationId xmlns:p14="http://schemas.microsoft.com/office/powerpoint/2010/main" val="357329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noProof="0"/>
              <a:t>Hashing Algorithms</a:t>
            </a:r>
          </a:p>
        </p:txBody>
      </p:sp>
      <p:sp>
        <p:nvSpPr>
          <p:cNvPr id="2" name="Content Placeholder 1"/>
          <p:cNvSpPr>
            <a:spLocks noGrp="1"/>
          </p:cNvSpPr>
          <p:nvPr>
            <p:ph sz="half" idx="1"/>
          </p:nvPr>
        </p:nvSpPr>
        <p:spPr>
          <a:xfrm>
            <a:off x="341927" y="791853"/>
            <a:ext cx="3692745" cy="3553380"/>
          </a:xfrm>
        </p:spPr>
        <p:txBody>
          <a:bodyPr>
            <a:normAutofit lnSpcReduction="10000"/>
          </a:bodyPr>
          <a:lstStyle/>
          <a:p>
            <a:r>
              <a:rPr lang="en-US" noProof="0"/>
              <a:t>Fixed length hash from variable string with cryptographic properties</a:t>
            </a:r>
          </a:p>
          <a:p>
            <a:pPr lvl="1"/>
            <a:r>
              <a:rPr lang="en-US" noProof="0"/>
              <a:t>One-way (plaintext cannot be recovered from the digest)</a:t>
            </a:r>
          </a:p>
          <a:p>
            <a:pPr lvl="1"/>
            <a:r>
              <a:rPr lang="en-US"/>
              <a:t>Anti-collision (no two plaintexts are likely to produce the same checksum)</a:t>
            </a:r>
            <a:endParaRPr lang="en-US" noProof="0"/>
          </a:p>
          <a:p>
            <a:r>
              <a:rPr lang="en-US" noProof="0"/>
              <a:t>Used for password storage and checksums (integrity)</a:t>
            </a:r>
          </a:p>
          <a:p>
            <a:r>
              <a:rPr lang="en-US" noProof="0"/>
              <a:t>Secure Hash Algorithm (SHA)</a:t>
            </a:r>
          </a:p>
          <a:p>
            <a:r>
              <a:rPr lang="en-US" noProof="0"/>
              <a:t>Message Digest Algorithm (MD5)</a:t>
            </a:r>
          </a:p>
        </p:txBody>
      </p:sp>
      <p:pic>
        <p:nvPicPr>
          <p:cNvPr id="1026" name="Picture 2">
            <a:extLst>
              <a:ext uri="{FF2B5EF4-FFF2-40B4-BE49-F238E27FC236}">
                <a16:creationId xmlns:a16="http://schemas.microsoft.com/office/drawing/2014/main" xmlns="" id="{BE915991-272D-40F2-A00E-0520A3397C2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917727" y="1121790"/>
            <a:ext cx="5226273" cy="285811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xmlns="" id="{FE50A95C-2B84-4F06-A175-B4812581F305}"/>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D897BDCA-5028-403B-932C-5466E9ED3818}"/>
              </a:ext>
            </a:extLst>
          </p:cNvPr>
          <p:cNvSpPr>
            <a:spLocks noGrp="1"/>
          </p:cNvSpPr>
          <p:nvPr>
            <p:ph type="sldNum" sz="quarter" idx="11"/>
          </p:nvPr>
        </p:nvSpPr>
        <p:spPr/>
        <p:txBody>
          <a:bodyPr/>
          <a:lstStyle/>
          <a:p>
            <a:fld id="{B7CF8A19-3A9E-4ABC-B336-2FDDE321C72D}" type="slidenum">
              <a:rPr lang="en-US" smtClean="0"/>
              <a:pPr/>
              <a:t>5</a:t>
            </a:fld>
            <a:endParaRPr lang="en-US"/>
          </a:p>
        </p:txBody>
      </p:sp>
      <p:sp>
        <p:nvSpPr>
          <p:cNvPr id="5" name="TextBox 4">
            <a:extLst>
              <a:ext uri="{FF2B5EF4-FFF2-40B4-BE49-F238E27FC236}">
                <a16:creationId xmlns:a16="http://schemas.microsoft.com/office/drawing/2014/main" xmlns="" id="{87633F44-81E6-4BCA-83B3-AF6E4DDE4A13}"/>
              </a:ext>
            </a:extLst>
          </p:cNvPr>
          <p:cNvSpPr txBox="1"/>
          <p:nvPr/>
        </p:nvSpPr>
        <p:spPr>
          <a:xfrm>
            <a:off x="7914937" y="3931738"/>
            <a:ext cx="1285929" cy="230832"/>
          </a:xfrm>
          <a:prstGeom prst="rect">
            <a:avLst/>
          </a:prstGeom>
          <a:noFill/>
        </p:spPr>
        <p:txBody>
          <a:bodyPr wrap="none" rtlCol="0">
            <a:spAutoFit/>
          </a:bodyPr>
          <a:lstStyle/>
          <a:p>
            <a:pPr algn="just"/>
            <a:r>
              <a:rPr lang="en-US" sz="900" i="1">
                <a:solidFill>
                  <a:srgbClr val="45545F"/>
                </a:solidFill>
              </a:rPr>
              <a:t>Images © 123rf.com.</a:t>
            </a:r>
          </a:p>
        </p:txBody>
      </p:sp>
    </p:spTree>
    <p:extLst>
      <p:ext uri="{BB962C8B-B14F-4D97-AF65-F5344CB8AC3E}">
        <p14:creationId xmlns:p14="http://schemas.microsoft.com/office/powerpoint/2010/main" val="4138159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1" name="Content Placeholder 2"/>
          <p:cNvSpPr>
            <a:spLocks noGrp="1"/>
          </p:cNvSpPr>
          <p:nvPr>
            <p:ph idx="1"/>
          </p:nvPr>
        </p:nvSpPr>
        <p:spPr/>
        <p:txBody>
          <a:bodyPr/>
          <a:lstStyle/>
          <a:p>
            <a:r>
              <a:rPr lang="en-US"/>
              <a:t>Hashing is not encryption—the process is not reversible</a:t>
            </a:r>
          </a:p>
          <a:p>
            <a:r>
              <a:rPr lang="en-US"/>
              <a:t>Encryption uses a reversible process based on a secret</a:t>
            </a:r>
          </a:p>
          <a:p>
            <a:r>
              <a:rPr lang="en-US"/>
              <a:t>Process should be too complex to unravel without the secret</a:t>
            </a:r>
          </a:p>
          <a:p>
            <a:pPr lvl="1"/>
            <a:r>
              <a:rPr lang="en-US"/>
              <a:t>Substitution</a:t>
            </a:r>
          </a:p>
          <a:p>
            <a:pPr lvl="1"/>
            <a:r>
              <a:rPr lang="en-US"/>
              <a:t>Transposition</a:t>
            </a:r>
          </a:p>
          <a:p>
            <a:r>
              <a:rPr lang="en-US"/>
              <a:t>Cannot keep the cipher/algorithm itself secret</a:t>
            </a:r>
          </a:p>
          <a:p>
            <a:r>
              <a:rPr lang="en-US"/>
              <a:t>Key ensures ciphertext remains protected even when the operation of the cipher is known</a:t>
            </a:r>
          </a:p>
          <a:p>
            <a:r>
              <a:rPr lang="en-US"/>
              <a:t>Protecting the key is easier than protecting the algorithm</a:t>
            </a:r>
          </a:p>
        </p:txBody>
      </p:sp>
      <p:sp>
        <p:nvSpPr>
          <p:cNvPr id="12290" name="Title 1"/>
          <p:cNvSpPr>
            <a:spLocks noGrp="1"/>
          </p:cNvSpPr>
          <p:nvPr>
            <p:ph type="title"/>
          </p:nvPr>
        </p:nvSpPr>
        <p:spPr/>
        <p:txBody>
          <a:bodyPr/>
          <a:lstStyle/>
          <a:p>
            <a:r>
              <a:rPr lang="en-US"/>
              <a:t>Encryption Ciphers and Keys</a:t>
            </a:r>
            <a:endParaRPr lang="en-US" noProof="0"/>
          </a:p>
        </p:txBody>
      </p:sp>
      <p:sp>
        <p:nvSpPr>
          <p:cNvPr id="2" name="Footer Placeholder 1">
            <a:extLst>
              <a:ext uri="{FF2B5EF4-FFF2-40B4-BE49-F238E27FC236}">
                <a16:creationId xmlns:a16="http://schemas.microsoft.com/office/drawing/2014/main" xmlns="" id="{DF4E14AB-8B46-4C19-B80D-6F5120056B5A}"/>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8E7F78F6-AD18-4858-B5F1-34E29DE43DBB}"/>
              </a:ext>
            </a:extLst>
          </p:cNvPr>
          <p:cNvSpPr>
            <a:spLocks noGrp="1"/>
          </p:cNvSpPr>
          <p:nvPr>
            <p:ph type="sldNum" sz="quarter" idx="11"/>
          </p:nvPr>
        </p:nvSpPr>
        <p:spPr/>
        <p:txBody>
          <a:bodyPr/>
          <a:lstStyle/>
          <a:p>
            <a:fld id="{B7CF8A19-3A9E-4ABC-B336-2FDDE321C72D}" type="slidenum">
              <a:rPr lang="en-US" smtClean="0"/>
              <a:pPr/>
              <a:t>6</a:t>
            </a:fld>
            <a:endParaRPr lang="en-US"/>
          </a:p>
        </p:txBody>
      </p:sp>
    </p:spTree>
    <p:extLst>
      <p:ext uri="{BB962C8B-B14F-4D97-AF65-F5344CB8AC3E}">
        <p14:creationId xmlns:p14="http://schemas.microsoft.com/office/powerpoint/2010/main" val="1971374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6BA96A13-ACB5-4F98-92AB-7B8111E12AB9}"/>
              </a:ext>
            </a:extLst>
          </p:cNvPr>
          <p:cNvSpPr>
            <a:spLocks noGrp="1"/>
          </p:cNvSpPr>
          <p:nvPr>
            <p:ph type="title"/>
          </p:nvPr>
        </p:nvSpPr>
        <p:spPr/>
        <p:txBody>
          <a:bodyPr/>
          <a:lstStyle/>
          <a:p>
            <a:r>
              <a:rPr lang="en-US"/>
              <a:t>Symmetric Encryption</a:t>
            </a:r>
          </a:p>
        </p:txBody>
      </p:sp>
      <p:pic>
        <p:nvPicPr>
          <p:cNvPr id="8" name="Content Placeholder 7" descr="A screenshot of a cell phone&#10;&#10;Description automatically generated">
            <a:extLst>
              <a:ext uri="{FF2B5EF4-FFF2-40B4-BE49-F238E27FC236}">
                <a16:creationId xmlns:a16="http://schemas.microsoft.com/office/drawing/2014/main" xmlns="" id="{8B54B036-5AA6-45B8-A9D6-A828FC3A3C45}"/>
              </a:ext>
            </a:extLst>
          </p:cNvPr>
          <p:cNvPicPr>
            <a:picLocks noGrp="1" noChangeAspect="1"/>
          </p:cNvPicPr>
          <p:nvPr>
            <p:ph sz="half" idx="1"/>
          </p:nvPr>
        </p:nvPicPr>
        <p:blipFill>
          <a:blip r:embed="rId3"/>
          <a:stretch>
            <a:fillRect/>
          </a:stretch>
        </p:blipFill>
        <p:spPr>
          <a:xfrm>
            <a:off x="94268" y="798268"/>
            <a:ext cx="5788058" cy="3240299"/>
          </a:xfrm>
        </p:spPr>
      </p:pic>
      <p:sp>
        <p:nvSpPr>
          <p:cNvPr id="6" name="Content Placeholder 5">
            <a:extLst>
              <a:ext uri="{FF2B5EF4-FFF2-40B4-BE49-F238E27FC236}">
                <a16:creationId xmlns:a16="http://schemas.microsoft.com/office/drawing/2014/main" xmlns="" id="{DB36C2BA-2AD7-4544-BACC-7CA8671BBB57}"/>
              </a:ext>
            </a:extLst>
          </p:cNvPr>
          <p:cNvSpPr>
            <a:spLocks noGrp="1"/>
          </p:cNvSpPr>
          <p:nvPr>
            <p:ph sz="half" idx="2"/>
          </p:nvPr>
        </p:nvSpPr>
        <p:spPr>
          <a:xfrm>
            <a:off x="5882326" y="641023"/>
            <a:ext cx="3167406" cy="3704209"/>
          </a:xfrm>
        </p:spPr>
        <p:txBody>
          <a:bodyPr/>
          <a:lstStyle/>
          <a:p>
            <a:r>
              <a:rPr lang="en-US"/>
              <a:t>Same secret key is used for encryption and decryption</a:t>
            </a:r>
          </a:p>
          <a:p>
            <a:r>
              <a:rPr lang="en-US"/>
              <a:t>Fast—suitable for bulk encryption of large amounts of data</a:t>
            </a:r>
          </a:p>
          <a:p>
            <a:r>
              <a:rPr lang="en-US"/>
              <a:t>Problem storing and distributing key securely</a:t>
            </a:r>
          </a:p>
          <a:p>
            <a:r>
              <a:rPr lang="en-US"/>
              <a:t>Confidentiality only— sender and recipient know the same key</a:t>
            </a:r>
          </a:p>
        </p:txBody>
      </p:sp>
      <p:sp>
        <p:nvSpPr>
          <p:cNvPr id="2" name="Footer Placeholder 1">
            <a:extLst>
              <a:ext uri="{FF2B5EF4-FFF2-40B4-BE49-F238E27FC236}">
                <a16:creationId xmlns:a16="http://schemas.microsoft.com/office/drawing/2014/main" xmlns="" id="{AFD5A70F-82B0-4776-A890-8725EA005825}"/>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F3277C3C-DF94-4BBE-8A1D-BFF089874F8F}"/>
              </a:ext>
            </a:extLst>
          </p:cNvPr>
          <p:cNvSpPr>
            <a:spLocks noGrp="1"/>
          </p:cNvSpPr>
          <p:nvPr>
            <p:ph type="sldNum" sz="quarter" idx="11"/>
          </p:nvPr>
        </p:nvSpPr>
        <p:spPr/>
        <p:txBody>
          <a:bodyPr/>
          <a:lstStyle/>
          <a:p>
            <a:fld id="{B7CF8A19-3A9E-4ABC-B336-2FDDE321C72D}" type="slidenum">
              <a:rPr lang="en-US" smtClean="0"/>
              <a:pPr/>
              <a:t>7</a:t>
            </a:fld>
            <a:endParaRPr lang="en-US"/>
          </a:p>
        </p:txBody>
      </p:sp>
      <p:sp>
        <p:nvSpPr>
          <p:cNvPr id="4" name="TextBox 3">
            <a:extLst>
              <a:ext uri="{FF2B5EF4-FFF2-40B4-BE49-F238E27FC236}">
                <a16:creationId xmlns:a16="http://schemas.microsoft.com/office/drawing/2014/main" xmlns="" id="{C1D95C65-4136-4031-97A4-E28B858958A6}"/>
              </a:ext>
            </a:extLst>
          </p:cNvPr>
          <p:cNvSpPr txBox="1"/>
          <p:nvPr/>
        </p:nvSpPr>
        <p:spPr>
          <a:xfrm>
            <a:off x="94268" y="3660331"/>
            <a:ext cx="1285929" cy="230832"/>
          </a:xfrm>
          <a:prstGeom prst="rect">
            <a:avLst/>
          </a:prstGeom>
          <a:noFill/>
        </p:spPr>
        <p:txBody>
          <a:bodyPr wrap="none" rtlCol="0">
            <a:spAutoFit/>
          </a:bodyPr>
          <a:lstStyle/>
          <a:p>
            <a:pPr algn="just"/>
            <a:r>
              <a:rPr lang="en-US" sz="900" i="1">
                <a:solidFill>
                  <a:srgbClr val="45545F"/>
                </a:solidFill>
              </a:rPr>
              <a:t>Images © 123rf.com.</a:t>
            </a:r>
          </a:p>
        </p:txBody>
      </p:sp>
    </p:spTree>
    <p:extLst>
      <p:ext uri="{BB962C8B-B14F-4D97-AF65-F5344CB8AC3E}">
        <p14:creationId xmlns:p14="http://schemas.microsoft.com/office/powerpoint/2010/main" val="214968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6BA96A13-ACB5-4F98-92AB-7B8111E12AB9}"/>
              </a:ext>
            </a:extLst>
          </p:cNvPr>
          <p:cNvSpPr>
            <a:spLocks noGrp="1"/>
          </p:cNvSpPr>
          <p:nvPr>
            <p:ph type="title"/>
          </p:nvPr>
        </p:nvSpPr>
        <p:spPr/>
        <p:txBody>
          <a:bodyPr/>
          <a:lstStyle/>
          <a:p>
            <a:r>
              <a:rPr lang="en-US"/>
              <a:t>Stream and Block Ciphers</a:t>
            </a:r>
          </a:p>
        </p:txBody>
      </p:sp>
      <p:sp>
        <p:nvSpPr>
          <p:cNvPr id="2" name="Content Placeholder 1">
            <a:extLst>
              <a:ext uri="{FF2B5EF4-FFF2-40B4-BE49-F238E27FC236}">
                <a16:creationId xmlns:a16="http://schemas.microsoft.com/office/drawing/2014/main" xmlns="" id="{02195E12-4EDD-4158-922D-548864B0A126}"/>
              </a:ext>
            </a:extLst>
          </p:cNvPr>
          <p:cNvSpPr>
            <a:spLocks noGrp="1"/>
          </p:cNvSpPr>
          <p:nvPr>
            <p:ph idx="1"/>
          </p:nvPr>
        </p:nvSpPr>
        <p:spPr>
          <a:xfrm>
            <a:off x="341924" y="980348"/>
            <a:ext cx="7259879" cy="3714199"/>
          </a:xfrm>
        </p:spPr>
        <p:txBody>
          <a:bodyPr/>
          <a:lstStyle/>
          <a:p>
            <a:r>
              <a:rPr lang="en-US"/>
              <a:t>Stream ciphers</a:t>
            </a:r>
          </a:p>
          <a:p>
            <a:pPr lvl="1"/>
            <a:r>
              <a:rPr lang="en-US"/>
              <a:t>Encrypt and decrypt each bit/byte at a time</a:t>
            </a:r>
          </a:p>
          <a:p>
            <a:pPr lvl="1"/>
            <a:r>
              <a:rPr lang="en-US"/>
              <a:t>Must be used with an initialization vector (IV)</a:t>
            </a:r>
          </a:p>
          <a:p>
            <a:r>
              <a:rPr lang="en-US"/>
              <a:t>Block ciphers</a:t>
            </a:r>
          </a:p>
          <a:p>
            <a:pPr lvl="1"/>
            <a:r>
              <a:rPr lang="en-US"/>
              <a:t>Treat data as equal-size blocks, using padding if necessary</a:t>
            </a:r>
          </a:p>
          <a:p>
            <a:pPr lvl="1"/>
            <a:r>
              <a:rPr lang="en-US"/>
              <a:t>Advanced Encryption Standard (AES/AES256)</a:t>
            </a:r>
          </a:p>
          <a:p>
            <a:r>
              <a:rPr lang="en-US"/>
              <a:t>Key length</a:t>
            </a:r>
          </a:p>
          <a:p>
            <a:pPr lvl="1"/>
            <a:r>
              <a:rPr lang="en-US"/>
              <a:t>Range of key values is the keyspace</a:t>
            </a:r>
          </a:p>
          <a:p>
            <a:pPr lvl="1"/>
            <a:r>
              <a:rPr lang="en-US"/>
              <a:t>Longer key bit length means a larger keyspace</a:t>
            </a:r>
          </a:p>
          <a:p>
            <a:pPr lvl="1"/>
            <a:r>
              <a:rPr lang="en-US"/>
              <a:t>Strength of key of any given length varies between ciphers</a:t>
            </a:r>
          </a:p>
          <a:p>
            <a:endParaRPr lang="en-US"/>
          </a:p>
        </p:txBody>
      </p:sp>
      <p:sp>
        <p:nvSpPr>
          <p:cNvPr id="3" name="Footer Placeholder 2">
            <a:extLst>
              <a:ext uri="{FF2B5EF4-FFF2-40B4-BE49-F238E27FC236}">
                <a16:creationId xmlns:a16="http://schemas.microsoft.com/office/drawing/2014/main" xmlns="" id="{5055451C-FC51-451A-A5B5-7E5D9FA08B22}"/>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4" name="Slide Number Placeholder 3">
            <a:extLst>
              <a:ext uri="{FF2B5EF4-FFF2-40B4-BE49-F238E27FC236}">
                <a16:creationId xmlns:a16="http://schemas.microsoft.com/office/drawing/2014/main" xmlns="" id="{D574F5EE-013B-4FA7-9224-4965716C440C}"/>
              </a:ext>
            </a:extLst>
          </p:cNvPr>
          <p:cNvSpPr>
            <a:spLocks noGrp="1"/>
          </p:cNvSpPr>
          <p:nvPr>
            <p:ph type="sldNum" sz="quarter" idx="11"/>
          </p:nvPr>
        </p:nvSpPr>
        <p:spPr/>
        <p:txBody>
          <a:bodyPr/>
          <a:lstStyle/>
          <a:p>
            <a:fld id="{B7CF8A19-3A9E-4ABC-B336-2FDDE321C72D}" type="slidenum">
              <a:rPr lang="en-US" smtClean="0"/>
              <a:pPr/>
              <a:t>8</a:t>
            </a:fld>
            <a:endParaRPr lang="en-US"/>
          </a:p>
        </p:txBody>
      </p:sp>
    </p:spTree>
    <p:extLst>
      <p:ext uri="{BB962C8B-B14F-4D97-AF65-F5344CB8AC3E}">
        <p14:creationId xmlns:p14="http://schemas.microsoft.com/office/powerpoint/2010/main" val="2198479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Asymmetric Encryption</a:t>
            </a:r>
            <a:endParaRPr lang="en-US" noProof="0"/>
          </a:p>
        </p:txBody>
      </p:sp>
      <p:sp>
        <p:nvSpPr>
          <p:cNvPr id="18435" name="Rectangle 3"/>
          <p:cNvSpPr>
            <a:spLocks noGrp="1" noChangeArrowheads="1"/>
          </p:cNvSpPr>
          <p:nvPr>
            <p:ph sz="half" idx="1"/>
          </p:nvPr>
        </p:nvSpPr>
        <p:spPr>
          <a:xfrm>
            <a:off x="84841" y="968991"/>
            <a:ext cx="3638747" cy="3900632"/>
          </a:xfrm>
        </p:spPr>
        <p:txBody>
          <a:bodyPr>
            <a:normAutofit fontScale="92500" lnSpcReduction="10000"/>
          </a:bodyPr>
          <a:lstStyle/>
          <a:p>
            <a:r>
              <a:rPr lang="en-US" noProof="0"/>
              <a:t>Public/private key pair</a:t>
            </a:r>
          </a:p>
          <a:p>
            <a:pPr lvl="1"/>
            <a:r>
              <a:rPr lang="en-US" noProof="0"/>
              <a:t>If the public key encrypts, only the private key can decrypt</a:t>
            </a:r>
          </a:p>
          <a:p>
            <a:pPr lvl="1"/>
            <a:r>
              <a:rPr lang="en-US"/>
              <a:t>If the private key encrypts, only the public key can decrypt</a:t>
            </a:r>
            <a:endParaRPr lang="en-US" noProof="0"/>
          </a:p>
          <a:p>
            <a:pPr lvl="1"/>
            <a:r>
              <a:rPr lang="en-US" noProof="0"/>
              <a:t>Private key cannot be derived from the </a:t>
            </a:r>
            <a:r>
              <a:rPr lang="en-US"/>
              <a:t>public key</a:t>
            </a:r>
            <a:endParaRPr lang="en-US" noProof="0"/>
          </a:p>
          <a:p>
            <a:pPr lvl="1"/>
            <a:r>
              <a:rPr lang="en-US" noProof="0"/>
              <a:t>Private key must be kept secret</a:t>
            </a:r>
          </a:p>
          <a:p>
            <a:pPr lvl="1"/>
            <a:r>
              <a:rPr lang="en-US" noProof="0"/>
              <a:t>Public key is easy to distribute (anyone can have it)</a:t>
            </a:r>
          </a:p>
          <a:p>
            <a:r>
              <a:rPr lang="en-US" noProof="0"/>
              <a:t>Message size is limited to key size so not suitable for large amounts of data</a:t>
            </a:r>
          </a:p>
          <a:p>
            <a:r>
              <a:rPr lang="en-US" noProof="0"/>
              <a:t>Used for small amounts of authentication data</a:t>
            </a:r>
          </a:p>
        </p:txBody>
      </p:sp>
      <p:pic>
        <p:nvPicPr>
          <p:cNvPr id="5" name="Content Placeholder 4" descr="A close up of a map&#10;&#10;Description automatically generated">
            <a:extLst>
              <a:ext uri="{FF2B5EF4-FFF2-40B4-BE49-F238E27FC236}">
                <a16:creationId xmlns:a16="http://schemas.microsoft.com/office/drawing/2014/main" xmlns="" id="{30AEF27F-CCEF-431E-A79B-271EC9BD6BA3}"/>
              </a:ext>
            </a:extLst>
          </p:cNvPr>
          <p:cNvPicPr>
            <a:picLocks noGrp="1" noChangeAspect="1"/>
          </p:cNvPicPr>
          <p:nvPr>
            <p:ph sz="half" idx="2"/>
          </p:nvPr>
        </p:nvPicPr>
        <p:blipFill>
          <a:blip r:embed="rId3"/>
          <a:stretch>
            <a:fillRect/>
          </a:stretch>
        </p:blipFill>
        <p:spPr>
          <a:xfrm>
            <a:off x="3788670" y="968991"/>
            <a:ext cx="5178937" cy="3640301"/>
          </a:xfrm>
        </p:spPr>
      </p:pic>
      <p:sp>
        <p:nvSpPr>
          <p:cNvPr id="2" name="Footer Placeholder 1">
            <a:extLst>
              <a:ext uri="{FF2B5EF4-FFF2-40B4-BE49-F238E27FC236}">
                <a16:creationId xmlns:a16="http://schemas.microsoft.com/office/drawing/2014/main" xmlns="" id="{91E25E8B-F9A0-446F-A2A5-73E56914E651}"/>
              </a:ext>
            </a:extLst>
          </p:cNvPr>
          <p:cNvSpPr>
            <a:spLocks noGrp="1"/>
          </p:cNvSpPr>
          <p:nvPr>
            <p:ph type="ftr" sz="quarter" idx="10"/>
          </p:nvPr>
        </p:nvSpPr>
        <p:spPr/>
        <p:txBody>
          <a:bodyPr/>
          <a:lstStyle/>
          <a:p>
            <a:r>
              <a:rPr lang="en-US"/>
              <a:t>www.Studemia.com| Student Academia, Inc  is a CompTIA official Partner | learn@studemia.com | 800-750-8288</a:t>
            </a:r>
          </a:p>
        </p:txBody>
      </p:sp>
      <p:sp>
        <p:nvSpPr>
          <p:cNvPr id="3" name="Slide Number Placeholder 2">
            <a:extLst>
              <a:ext uri="{FF2B5EF4-FFF2-40B4-BE49-F238E27FC236}">
                <a16:creationId xmlns:a16="http://schemas.microsoft.com/office/drawing/2014/main" xmlns="" id="{CC9E5BD5-2317-49DC-B38F-7D9B0C016D87}"/>
              </a:ext>
            </a:extLst>
          </p:cNvPr>
          <p:cNvSpPr>
            <a:spLocks noGrp="1"/>
          </p:cNvSpPr>
          <p:nvPr>
            <p:ph type="sldNum" sz="quarter" idx="11"/>
          </p:nvPr>
        </p:nvSpPr>
        <p:spPr/>
        <p:txBody>
          <a:bodyPr/>
          <a:lstStyle/>
          <a:p>
            <a:fld id="{B7CF8A19-3A9E-4ABC-B336-2FDDE321C72D}" type="slidenum">
              <a:rPr lang="en-US" smtClean="0"/>
              <a:pPr/>
              <a:t>9</a:t>
            </a:fld>
            <a:endParaRPr lang="en-US"/>
          </a:p>
        </p:txBody>
      </p:sp>
      <p:sp>
        <p:nvSpPr>
          <p:cNvPr id="4" name="TextBox 3">
            <a:extLst>
              <a:ext uri="{FF2B5EF4-FFF2-40B4-BE49-F238E27FC236}">
                <a16:creationId xmlns:a16="http://schemas.microsoft.com/office/drawing/2014/main" xmlns="" id="{E08CE3A6-3482-4060-98D3-17D77CB06EF9}"/>
              </a:ext>
            </a:extLst>
          </p:cNvPr>
          <p:cNvSpPr txBox="1"/>
          <p:nvPr/>
        </p:nvSpPr>
        <p:spPr>
          <a:xfrm>
            <a:off x="7914937" y="4508625"/>
            <a:ext cx="1285929" cy="230832"/>
          </a:xfrm>
          <a:prstGeom prst="rect">
            <a:avLst/>
          </a:prstGeom>
          <a:noFill/>
        </p:spPr>
        <p:txBody>
          <a:bodyPr wrap="none" rtlCol="0">
            <a:spAutoFit/>
          </a:bodyPr>
          <a:lstStyle/>
          <a:p>
            <a:pPr algn="just"/>
            <a:r>
              <a:rPr lang="en-US" sz="900" i="1">
                <a:solidFill>
                  <a:srgbClr val="45545F"/>
                </a:solidFill>
              </a:rPr>
              <a:t>Images © 123rf.com.</a:t>
            </a:r>
          </a:p>
        </p:txBody>
      </p:sp>
    </p:spTree>
    <p:extLst>
      <p:ext uri="{BB962C8B-B14F-4D97-AF65-F5344CB8AC3E}">
        <p14:creationId xmlns:p14="http://schemas.microsoft.com/office/powerpoint/2010/main" val="2450764062"/>
      </p:ext>
    </p:extLst>
  </p:cSld>
  <p:clrMapOvr>
    <a:masterClrMapping/>
  </p:clrMapOvr>
</p:sld>
</file>

<file path=ppt/theme/theme1.xml><?xml version="1.0" encoding="utf-8"?>
<a:theme xmlns:a="http://schemas.openxmlformats.org/drawingml/2006/main" name="comptia_ov">
  <a:themeElements>
    <a:clrScheme name="comptia">
      <a:dk1>
        <a:srgbClr val="44545F"/>
      </a:dk1>
      <a:lt1>
        <a:srgbClr val="FFFFFF"/>
      </a:lt1>
      <a:dk2>
        <a:srgbClr val="004D71"/>
      </a:dk2>
      <a:lt2>
        <a:srgbClr val="EAEAEA"/>
      </a:lt2>
      <a:accent1>
        <a:srgbClr val="0A7DA0"/>
      </a:accent1>
      <a:accent2>
        <a:srgbClr val="005C76"/>
      </a:accent2>
      <a:accent3>
        <a:srgbClr val="AAECFF"/>
      </a:accent3>
      <a:accent4>
        <a:srgbClr val="B1B7BC"/>
      </a:accent4>
      <a:accent5>
        <a:srgbClr val="ED1C24"/>
      </a:accent5>
      <a:accent6>
        <a:srgbClr val="ED6D00"/>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mptia_ov" id="{A1267259-ADC0-49AF-AB12-5D57617C9A52}" vid="{E4C4D14F-4B84-415E-9D68-F040C08409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9D1E39999DD940B97DC419C04C6782" ma:contentTypeVersion="12" ma:contentTypeDescription="Create a new document." ma:contentTypeScope="" ma:versionID="af7aa16faf48fb5addb9f063160eea4e">
  <xsd:schema xmlns:xsd="http://www.w3.org/2001/XMLSchema" xmlns:xs="http://www.w3.org/2001/XMLSchema" xmlns:p="http://schemas.microsoft.com/office/2006/metadata/properties" xmlns:ns2="9106bad5-0786-4edd-9192-ed0e8d046667" xmlns:ns3="67d20b88-2091-49cf-b9f0-9ef3a6e45ad2" targetNamespace="http://schemas.microsoft.com/office/2006/metadata/properties" ma:root="true" ma:fieldsID="0c1c1603275a140fa9db81948f650b7a" ns2:_="" ns3:_="">
    <xsd:import namespace="9106bad5-0786-4edd-9192-ed0e8d046667"/>
    <xsd:import namespace="67d20b88-2091-49cf-b9f0-9ef3a6e45ad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06bad5-0786-4edd-9192-ed0e8d0466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d20b88-2091-49cf-b9f0-9ef3a6e45ad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11CA8F-2806-4811-8A63-F61F09FD7353}">
  <ds:schemaRefs>
    <ds:schemaRef ds:uri="67d20b88-2091-49cf-b9f0-9ef3a6e45ad2"/>
    <ds:schemaRef ds:uri="9106bad5-0786-4edd-9192-ed0e8d0466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9804A4A-BEBA-46F7-8D91-096B77966F98}">
  <ds:schemaRefs>
    <ds:schemaRef ds:uri="67d20b88-2091-49cf-b9f0-9ef3a6e45ad2"/>
    <ds:schemaRef ds:uri="9106bad5-0786-4edd-9192-ed0e8d0466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A2CFB8D-1019-43EC-BFD1-51DA400163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comptia_ov</Template>
  <TotalTime>0</TotalTime>
  <Words>3336</Words>
  <Application>Microsoft Office PowerPoint</Application>
  <PresentationFormat>On-screen Show (16:9)</PresentationFormat>
  <Paragraphs>369</Paragraphs>
  <Slides>40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Verdana</vt:lpstr>
      <vt:lpstr>Open Sans</vt:lpstr>
      <vt:lpstr>Arial</vt:lpstr>
      <vt:lpstr>Open Sans SemiBold</vt:lpstr>
      <vt:lpstr>comptia_ov</vt:lpstr>
      <vt:lpstr>Summarizing Basic Cryptographic Concepts </vt:lpstr>
      <vt:lpstr>Compare and Contrast Cryptographic Ciphers </vt:lpstr>
      <vt:lpstr>Syllabus Objectives Covered</vt:lpstr>
      <vt:lpstr>Cryptographic Concepts</vt:lpstr>
      <vt:lpstr>Hashing Algorithms</vt:lpstr>
      <vt:lpstr>Encryption Ciphers and Keys</vt:lpstr>
      <vt:lpstr>Symmetric Encryption</vt:lpstr>
      <vt:lpstr>Stream and Block Ciphers</vt:lpstr>
      <vt:lpstr>Asymmetric Encryption</vt:lpstr>
      <vt:lpstr>Public Key Cryptography Algorithms</vt:lpstr>
      <vt:lpstr>Cryptographic Ciphers</vt:lpstr>
      <vt:lpstr>Summarize Cryptographic Modes of Operation </vt:lpstr>
      <vt:lpstr>Syllabus Objectives Covered</vt:lpstr>
      <vt:lpstr>Digital Signatures</vt:lpstr>
      <vt:lpstr>Digital Envelopes and Key Exchange</vt:lpstr>
      <vt:lpstr>Digital Certificates</vt:lpstr>
      <vt:lpstr>Perfect Forward Secrecy</vt:lpstr>
      <vt:lpstr>Cipher Suites and Modes of Operation</vt:lpstr>
      <vt:lpstr>Authenticated Modes of Operation</vt:lpstr>
      <vt:lpstr>Cryptographic Modes of Operation</vt:lpstr>
      <vt:lpstr>Summarize Cryptographic Use Cases and Weaknesses </vt:lpstr>
      <vt:lpstr>Syllabus Objectives Covered</vt:lpstr>
      <vt:lpstr>Cryptography for Authentication and Non-repudiation</vt:lpstr>
      <vt:lpstr>Cryptography Supporting Confidentiality</vt:lpstr>
      <vt:lpstr>Cryptography Supporting Integrity and Resiliency</vt:lpstr>
      <vt:lpstr>Cryptographic Performance Limitations </vt:lpstr>
      <vt:lpstr>Cryptographic Security Limitations</vt:lpstr>
      <vt:lpstr>Longevity and Cryptographic Attacks </vt:lpstr>
      <vt:lpstr>Man-in-the-Middle and Downgrade Attacks</vt:lpstr>
      <vt:lpstr>Key Stretching and Salting</vt:lpstr>
      <vt:lpstr>Collisions and the Birthday Attack</vt:lpstr>
      <vt:lpstr>Cryptographic Use Cases and Weaknesses</vt:lpstr>
      <vt:lpstr>Summarize Other Cryptographic Technologies </vt:lpstr>
      <vt:lpstr>Syllabus Objectives Covered</vt:lpstr>
      <vt:lpstr>Quantum</vt:lpstr>
      <vt:lpstr>Homomorphic Encryption</vt:lpstr>
      <vt:lpstr>Blockchain</vt:lpstr>
      <vt:lpstr>Steganography</vt:lpstr>
      <vt:lpstr>Other Cryptographic Technologies</vt:lpstr>
      <vt:lpstr>Summary</vt:lpstr>
    </vt:vector>
  </TitlesOfParts>
  <Company>CompTIA,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CompTIA Security+ | Lesson 5 | Summarizing Basic Cryptographic Concepts</dc:title>
  <dc:subject>Slide deck to accompany a CompTIA OCC study guide</dc:subject>
  <dc:creator>James Pengelly</dc:creator>
  <dc:description>Copyright © 2020 CompTIA, Inc. All rights reserved. Screenshots used for illustrative purposes are the property of the software proprietor.</dc:description>
  <cp:lastModifiedBy>Azad (Abul Kalam Azad)</cp:lastModifiedBy>
  <cp:revision>2</cp:revision>
  <dcterms:created xsi:type="dcterms:W3CDTF">2020-04-30T09:55:43Z</dcterms:created>
  <dcterms:modified xsi:type="dcterms:W3CDTF">2023-08-04T06:54:37Z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0x0101002E9D1E39999DD940B97DC419C04C6782</vt:lpwstr>
  </property>
</Properties>
</file>